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7CC568-B9AF-44A9-95D1-DEEF5DB35A2C}" v="102" dt="2024-07-29T00:08:11.8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56125" autoAdjust="0"/>
  </p:normalViewPr>
  <p:slideViewPr>
    <p:cSldViewPr snapToGrid="0">
      <p:cViewPr>
        <p:scale>
          <a:sx n="31" d="100"/>
          <a:sy n="31" d="100"/>
        </p:scale>
        <p:origin x="184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jni Chandran" userId="81252285cd7855d0" providerId="LiveId" clId="{0D7CC568-B9AF-44A9-95D1-DEEF5DB35A2C}"/>
    <pc:docChg chg="undo custSel addSld delSld modSld">
      <pc:chgData name="Rajni Chandran" userId="81252285cd7855d0" providerId="LiveId" clId="{0D7CC568-B9AF-44A9-95D1-DEEF5DB35A2C}" dt="2024-07-29T00:10:00.554" v="1256" actId="13926"/>
      <pc:docMkLst>
        <pc:docMk/>
      </pc:docMkLst>
      <pc:sldChg chg="addSp modSp mod">
        <pc:chgData name="Rajni Chandran" userId="81252285cd7855d0" providerId="LiveId" clId="{0D7CC568-B9AF-44A9-95D1-DEEF5DB35A2C}" dt="2024-07-28T23:27:02.780" v="1052" actId="1076"/>
        <pc:sldMkLst>
          <pc:docMk/>
          <pc:sldMk cId="109857222" sldId="256"/>
        </pc:sldMkLst>
        <pc:spChg chg="mod">
          <ac:chgData name="Rajni Chandran" userId="81252285cd7855d0" providerId="LiveId" clId="{0D7CC568-B9AF-44A9-95D1-DEEF5DB35A2C}" dt="2024-07-26T03:02:29.055" v="307" actId="20577"/>
          <ac:spMkLst>
            <pc:docMk/>
            <pc:sldMk cId="109857222" sldId="256"/>
            <ac:spMk id="3" creationId="{00000000-0000-0000-0000-000000000000}"/>
          </ac:spMkLst>
        </pc:spChg>
        <pc:picChg chg="add mod">
          <ac:chgData name="Rajni Chandran" userId="81252285cd7855d0" providerId="LiveId" clId="{0D7CC568-B9AF-44A9-95D1-DEEF5DB35A2C}" dt="2024-07-28T23:27:02.780" v="1052" actId="1076"/>
          <ac:picMkLst>
            <pc:docMk/>
            <pc:sldMk cId="109857222" sldId="256"/>
            <ac:picMk id="6" creationId="{8AE0FB02-04AB-8183-702E-67893A454895}"/>
          </ac:picMkLst>
        </pc:picChg>
      </pc:sldChg>
      <pc:sldChg chg="addSp delSp modSp mod delAnim modAnim modNotesTx">
        <pc:chgData name="Rajni Chandran" userId="81252285cd7855d0" providerId="LiveId" clId="{0D7CC568-B9AF-44A9-95D1-DEEF5DB35A2C}" dt="2024-07-29T00:08:35.881" v="1244" actId="403"/>
        <pc:sldMkLst>
          <pc:docMk/>
          <pc:sldMk cId="4082724189" sldId="257"/>
        </pc:sldMkLst>
        <pc:spChg chg="add mod">
          <ac:chgData name="Rajni Chandran" userId="81252285cd7855d0" providerId="LiveId" clId="{0D7CC568-B9AF-44A9-95D1-DEEF5DB35A2C}" dt="2024-07-29T00:08:35.881" v="1244" actId="403"/>
          <ac:spMkLst>
            <pc:docMk/>
            <pc:sldMk cId="4082724189" sldId="257"/>
            <ac:spMk id="4" creationId="{2FFFC033-80E4-2F06-F83B-B24D1FBF4048}"/>
          </ac:spMkLst>
        </pc:spChg>
        <pc:spChg chg="del mod">
          <ac:chgData name="Rajni Chandran" userId="81252285cd7855d0" providerId="LiveId" clId="{0D7CC568-B9AF-44A9-95D1-DEEF5DB35A2C}" dt="2024-07-29T00:07:59.989" v="1235" actId="21"/>
          <ac:spMkLst>
            <pc:docMk/>
            <pc:sldMk cId="4082724189" sldId="257"/>
            <ac:spMk id="6" creationId="{2FFFC033-80E4-2F06-F83B-B24D1FBF4048}"/>
          </ac:spMkLst>
        </pc:spChg>
        <pc:spChg chg="add mod">
          <ac:chgData name="Rajni Chandran" userId="81252285cd7855d0" providerId="LiveId" clId="{0D7CC568-B9AF-44A9-95D1-DEEF5DB35A2C}" dt="2024-07-29T00:08:10.481" v="1238" actId="5793"/>
          <ac:spMkLst>
            <pc:docMk/>
            <pc:sldMk cId="4082724189" sldId="257"/>
            <ac:spMk id="7" creationId="{F119110C-41E7-C67D-3D25-F528C4B8F23E}"/>
          </ac:spMkLst>
        </pc:spChg>
        <pc:spChg chg="del">
          <ac:chgData name="Rajni Chandran" userId="81252285cd7855d0" providerId="LiveId" clId="{0D7CC568-B9AF-44A9-95D1-DEEF5DB35A2C}" dt="2024-07-24T02:12:37.354" v="7" actId="931"/>
          <ac:spMkLst>
            <pc:docMk/>
            <pc:sldMk cId="4082724189" sldId="257"/>
            <ac:spMk id="8" creationId="{0B7F77B6-9B08-FE32-B6F1-47DCF46EBCF1}"/>
          </ac:spMkLst>
        </pc:spChg>
        <pc:picChg chg="add mod">
          <ac:chgData name="Rajni Chandran" userId="81252285cd7855d0" providerId="LiveId" clId="{0D7CC568-B9AF-44A9-95D1-DEEF5DB35A2C}" dt="2024-07-28T23:25:58.233" v="1046" actId="1076"/>
          <ac:picMkLst>
            <pc:docMk/>
            <pc:sldMk cId="4082724189" sldId="257"/>
            <ac:picMk id="3" creationId="{131B49B2-1BF2-ACB0-791A-8D55BABBADDA}"/>
          </ac:picMkLst>
        </pc:picChg>
        <pc:picChg chg="add del mod">
          <ac:chgData name="Rajni Chandran" userId="81252285cd7855d0" providerId="LiveId" clId="{0D7CC568-B9AF-44A9-95D1-DEEF5DB35A2C}" dt="2024-07-24T02:12:57.399" v="10" actId="478"/>
          <ac:picMkLst>
            <pc:docMk/>
            <pc:sldMk cId="4082724189" sldId="257"/>
            <ac:picMk id="4" creationId="{1052BB2E-157B-F399-AD58-7C25CA90B562}"/>
          </ac:picMkLst>
        </pc:picChg>
        <pc:picChg chg="add del mod">
          <ac:chgData name="Rajni Chandran" userId="81252285cd7855d0" providerId="LiveId" clId="{0D7CC568-B9AF-44A9-95D1-DEEF5DB35A2C}" dt="2024-07-28T23:37:09.119" v="1066" actId="478"/>
          <ac:picMkLst>
            <pc:docMk/>
            <pc:sldMk cId="4082724189" sldId="257"/>
            <ac:picMk id="4" creationId="{C1F52F95-9223-CEF6-6AE2-5E67147D2418}"/>
          </ac:picMkLst>
        </pc:picChg>
        <pc:picChg chg="add mod">
          <ac:chgData name="Rajni Chandran" userId="81252285cd7855d0" providerId="LiveId" clId="{0D7CC568-B9AF-44A9-95D1-DEEF5DB35A2C}" dt="2024-07-29T00:06:28.968" v="1230" actId="1076"/>
          <ac:picMkLst>
            <pc:docMk/>
            <pc:sldMk cId="4082724189" sldId="257"/>
            <ac:picMk id="5" creationId="{2C467D7C-6C5E-0D8C-D918-9543D51725E2}"/>
          </ac:picMkLst>
        </pc:picChg>
        <pc:picChg chg="add mod">
          <ac:chgData name="Rajni Chandran" userId="81252285cd7855d0" providerId="LiveId" clId="{0D7CC568-B9AF-44A9-95D1-DEEF5DB35A2C}" dt="2024-07-24T02:17:15.845" v="17" actId="14100"/>
          <ac:picMkLst>
            <pc:docMk/>
            <pc:sldMk cId="4082724189" sldId="257"/>
            <ac:picMk id="10" creationId="{B72FD8A7-F4FC-62EF-CF94-FDA397099F59}"/>
          </ac:picMkLst>
        </pc:picChg>
      </pc:sldChg>
      <pc:sldChg chg="addSp modSp mod modAnim modNotesTx">
        <pc:chgData name="Rajni Chandran" userId="81252285cd7855d0" providerId="LiveId" clId="{0D7CC568-B9AF-44A9-95D1-DEEF5DB35A2C}" dt="2024-07-29T00:08:52.451" v="1246" actId="13926"/>
        <pc:sldMkLst>
          <pc:docMk/>
          <pc:sldMk cId="3719585827" sldId="258"/>
        </pc:sldMkLst>
        <pc:spChg chg="mod">
          <ac:chgData name="Rajni Chandran" userId="81252285cd7855d0" providerId="LiveId" clId="{0D7CC568-B9AF-44A9-95D1-DEEF5DB35A2C}" dt="2024-07-29T00:08:52.451" v="1246" actId="13926"/>
          <ac:spMkLst>
            <pc:docMk/>
            <pc:sldMk cId="3719585827" sldId="258"/>
            <ac:spMk id="2" creationId="{E680CD67-684B-EE9B-4052-1B4E0DF1B3C0}"/>
          </ac:spMkLst>
        </pc:spChg>
        <pc:spChg chg="mod">
          <ac:chgData name="Rajni Chandran" userId="81252285cd7855d0" providerId="LiveId" clId="{0D7CC568-B9AF-44A9-95D1-DEEF5DB35A2C}" dt="2024-07-29T00:08:47.523" v="1245" actId="13926"/>
          <ac:spMkLst>
            <pc:docMk/>
            <pc:sldMk cId="3719585827" sldId="258"/>
            <ac:spMk id="3" creationId="{55227DB7-E791-8799-A911-F0A086B86DBE}"/>
          </ac:spMkLst>
        </pc:spChg>
        <pc:picChg chg="add mod">
          <ac:chgData name="Rajni Chandran" userId="81252285cd7855d0" providerId="LiveId" clId="{0D7CC568-B9AF-44A9-95D1-DEEF5DB35A2C}" dt="2024-07-28T23:46:39.702" v="1078" actId="14100"/>
          <ac:picMkLst>
            <pc:docMk/>
            <pc:sldMk cId="3719585827" sldId="258"/>
            <ac:picMk id="4" creationId="{6D3D7F06-D2C0-FDEE-0DCB-F66CB763B568}"/>
          </ac:picMkLst>
        </pc:picChg>
        <pc:picChg chg="add mod">
          <ac:chgData name="Rajni Chandran" userId="81252285cd7855d0" providerId="LiveId" clId="{0D7CC568-B9AF-44A9-95D1-DEEF5DB35A2C}" dt="2024-07-28T23:23:12.507" v="1044"/>
          <ac:picMkLst>
            <pc:docMk/>
            <pc:sldMk cId="3719585827" sldId="258"/>
            <ac:picMk id="4" creationId="{BE2D9CB4-DB12-972C-55A1-34A39999E9CD}"/>
          </ac:picMkLst>
        </pc:picChg>
        <pc:picChg chg="add mod">
          <ac:chgData name="Rajni Chandran" userId="81252285cd7855d0" providerId="LiveId" clId="{0D7CC568-B9AF-44A9-95D1-DEEF5DB35A2C}" dt="2024-07-26T03:03:08.229" v="308" actId="1076"/>
          <ac:picMkLst>
            <pc:docMk/>
            <pc:sldMk cId="3719585827" sldId="258"/>
            <ac:picMk id="1026" creationId="{14963C37-0F04-C1F7-8A0B-F13508CF14A9}"/>
          </ac:picMkLst>
        </pc:picChg>
      </pc:sldChg>
      <pc:sldChg chg="addSp delSp modSp mod delAnim modAnim">
        <pc:chgData name="Rajni Chandran" userId="81252285cd7855d0" providerId="LiveId" clId="{0D7CC568-B9AF-44A9-95D1-DEEF5DB35A2C}" dt="2024-07-28T23:34:01.479" v="1057" actId="478"/>
        <pc:sldMkLst>
          <pc:docMk/>
          <pc:sldMk cId="724708471" sldId="259"/>
        </pc:sldMkLst>
        <pc:spChg chg="del">
          <ac:chgData name="Rajni Chandran" userId="81252285cd7855d0" providerId="LiveId" clId="{0D7CC568-B9AF-44A9-95D1-DEEF5DB35A2C}" dt="2024-07-24T02:22:27.638" v="24"/>
          <ac:spMkLst>
            <pc:docMk/>
            <pc:sldMk cId="724708471" sldId="259"/>
            <ac:spMk id="6" creationId="{700F9420-7096-8699-8715-A3465C20A811}"/>
          </ac:spMkLst>
        </pc:spChg>
        <pc:picChg chg="add del mod">
          <ac:chgData name="Rajni Chandran" userId="81252285cd7855d0" providerId="LiveId" clId="{0D7CC568-B9AF-44A9-95D1-DEEF5DB35A2C}" dt="2024-07-28T23:34:01.479" v="1057" actId="478"/>
          <ac:picMkLst>
            <pc:docMk/>
            <pc:sldMk cId="724708471" sldId="259"/>
            <ac:picMk id="3" creationId="{8FAC5A79-E78E-38F3-9178-38145A2ABA85}"/>
          </ac:picMkLst>
        </pc:picChg>
        <pc:picChg chg="add mod">
          <ac:chgData name="Rajni Chandran" userId="81252285cd7855d0" providerId="LiveId" clId="{0D7CC568-B9AF-44A9-95D1-DEEF5DB35A2C}" dt="2024-07-24T02:22:29.533" v="26" actId="962"/>
          <ac:picMkLst>
            <pc:docMk/>
            <pc:sldMk cId="724708471" sldId="259"/>
            <ac:picMk id="4" creationId="{AE524157-23A4-F61A-3B76-2F152A64EC11}"/>
          </ac:picMkLst>
        </pc:picChg>
      </pc:sldChg>
      <pc:sldChg chg="addSp delSp modSp mod delAnim modAnim">
        <pc:chgData name="Rajni Chandran" userId="81252285cd7855d0" providerId="LiveId" clId="{0D7CC568-B9AF-44A9-95D1-DEEF5DB35A2C}" dt="2024-07-28T23:40:51.670" v="1074" actId="1076"/>
        <pc:sldMkLst>
          <pc:docMk/>
          <pc:sldMk cId="3916077218" sldId="260"/>
        </pc:sldMkLst>
        <pc:spChg chg="mod">
          <ac:chgData name="Rajni Chandran" userId="81252285cd7855d0" providerId="LiveId" clId="{0D7CC568-B9AF-44A9-95D1-DEEF5DB35A2C}" dt="2024-07-26T03:03:42.631" v="319" actId="20577"/>
          <ac:spMkLst>
            <pc:docMk/>
            <pc:sldMk cId="3916077218" sldId="260"/>
            <ac:spMk id="2" creationId="{C1E0D17B-195B-0AD9-6CA9-30C6E5AEBAA2}"/>
          </ac:spMkLst>
        </pc:spChg>
        <pc:spChg chg="mod">
          <ac:chgData name="Rajni Chandran" userId="81252285cd7855d0" providerId="LiveId" clId="{0D7CC568-B9AF-44A9-95D1-DEEF5DB35A2C}" dt="2024-07-24T02:24:03.358" v="27" actId="20577"/>
          <ac:spMkLst>
            <pc:docMk/>
            <pc:sldMk cId="3916077218" sldId="260"/>
            <ac:spMk id="3" creationId="{1D8FFA18-8DE3-6436-BDFC-1811B1F9998F}"/>
          </ac:spMkLst>
        </pc:spChg>
        <pc:picChg chg="add del mod">
          <ac:chgData name="Rajni Chandran" userId="81252285cd7855d0" providerId="LiveId" clId="{0D7CC568-B9AF-44A9-95D1-DEEF5DB35A2C}" dt="2024-07-28T23:39:16.084" v="1071" actId="478"/>
          <ac:picMkLst>
            <pc:docMk/>
            <pc:sldMk cId="3916077218" sldId="260"/>
            <ac:picMk id="4" creationId="{C97B64F2-EE13-25C4-6139-AFF67AE998BA}"/>
          </ac:picMkLst>
        </pc:picChg>
        <pc:picChg chg="add mod">
          <ac:chgData name="Rajni Chandran" userId="81252285cd7855d0" providerId="LiveId" clId="{0D7CC568-B9AF-44A9-95D1-DEEF5DB35A2C}" dt="2024-07-28T23:40:51.670" v="1074" actId="1076"/>
          <ac:picMkLst>
            <pc:docMk/>
            <pc:sldMk cId="3916077218" sldId="260"/>
            <ac:picMk id="5" creationId="{6A28FA91-2308-4886-AAD0-C6DAA40603AF}"/>
          </ac:picMkLst>
        </pc:picChg>
        <pc:picChg chg="add">
          <ac:chgData name="Rajni Chandran" userId="81252285cd7855d0" providerId="LiveId" clId="{0D7CC568-B9AF-44A9-95D1-DEEF5DB35A2C}" dt="2024-07-24T02:24:05.037" v="28"/>
          <ac:picMkLst>
            <pc:docMk/>
            <pc:sldMk cId="3916077218" sldId="260"/>
            <ac:picMk id="1026" creationId="{EC06C522-CF9F-3566-08E6-D2C1ACE4AA60}"/>
          </ac:picMkLst>
        </pc:picChg>
      </pc:sldChg>
      <pc:sldChg chg="addSp delSp modSp mod modAnim">
        <pc:chgData name="Rajni Chandran" userId="81252285cd7855d0" providerId="LiveId" clId="{0D7CC568-B9AF-44A9-95D1-DEEF5DB35A2C}" dt="2024-07-29T00:09:02.431" v="1247" actId="13926"/>
        <pc:sldMkLst>
          <pc:docMk/>
          <pc:sldMk cId="1692096646" sldId="261"/>
        </pc:sldMkLst>
        <pc:spChg chg="mod">
          <ac:chgData name="Rajni Chandran" userId="81252285cd7855d0" providerId="LiveId" clId="{0D7CC568-B9AF-44A9-95D1-DEEF5DB35A2C}" dt="2024-07-26T03:04:16.756" v="350" actId="20577"/>
          <ac:spMkLst>
            <pc:docMk/>
            <pc:sldMk cId="1692096646" sldId="261"/>
            <ac:spMk id="2" creationId="{89A32F55-A555-D9F3-D120-F71826F52760}"/>
          </ac:spMkLst>
        </pc:spChg>
        <pc:spChg chg="del mod">
          <ac:chgData name="Rajni Chandran" userId="81252285cd7855d0" providerId="LiveId" clId="{0D7CC568-B9AF-44A9-95D1-DEEF5DB35A2C}" dt="2024-07-24T02:26:25.131" v="34" actId="478"/>
          <ac:spMkLst>
            <pc:docMk/>
            <pc:sldMk cId="1692096646" sldId="261"/>
            <ac:spMk id="3" creationId="{8E23E218-AB79-597B-FBDF-7CDCB3366132}"/>
          </ac:spMkLst>
        </pc:spChg>
        <pc:spChg chg="add mod">
          <ac:chgData name="Rajni Chandran" userId="81252285cd7855d0" providerId="LiveId" clId="{0D7CC568-B9AF-44A9-95D1-DEEF5DB35A2C}" dt="2024-07-29T00:09:02.431" v="1247" actId="13926"/>
          <ac:spMkLst>
            <pc:docMk/>
            <pc:sldMk cId="1692096646" sldId="261"/>
            <ac:spMk id="4" creationId="{2C436C50-CDC8-D614-A706-079B9A10D23E}"/>
          </ac:spMkLst>
        </pc:spChg>
        <pc:picChg chg="add mod">
          <ac:chgData name="Rajni Chandran" userId="81252285cd7855d0" providerId="LiveId" clId="{0D7CC568-B9AF-44A9-95D1-DEEF5DB35A2C}" dt="2024-07-28T23:47:23.772" v="1084" actId="1076"/>
          <ac:picMkLst>
            <pc:docMk/>
            <pc:sldMk cId="1692096646" sldId="261"/>
            <ac:picMk id="3" creationId="{AB13381C-DFA6-48D3-05E2-D954C7C55A0B}"/>
          </ac:picMkLst>
        </pc:picChg>
        <pc:picChg chg="add del mod">
          <ac:chgData name="Rajni Chandran" userId="81252285cd7855d0" providerId="LiveId" clId="{0D7CC568-B9AF-44A9-95D1-DEEF5DB35A2C}" dt="2024-07-24T02:26:25.131" v="34" actId="478"/>
          <ac:picMkLst>
            <pc:docMk/>
            <pc:sldMk cId="1692096646" sldId="261"/>
            <ac:picMk id="2050" creationId="{38041C67-C5C1-DB76-AC02-8F61043BBAB7}"/>
          </ac:picMkLst>
        </pc:picChg>
        <pc:picChg chg="add mod">
          <ac:chgData name="Rajni Chandran" userId="81252285cd7855d0" providerId="LiveId" clId="{0D7CC568-B9AF-44A9-95D1-DEEF5DB35A2C}" dt="2024-07-24T02:32:43.787" v="44" actId="1076"/>
          <ac:picMkLst>
            <pc:docMk/>
            <pc:sldMk cId="1692096646" sldId="261"/>
            <ac:picMk id="2052" creationId="{6BF1E5EB-974D-16DF-BB8A-04BA7AC7358B}"/>
          </ac:picMkLst>
        </pc:picChg>
      </pc:sldChg>
      <pc:sldChg chg="addSp modSp mod modAnim">
        <pc:chgData name="Rajni Chandran" userId="81252285cd7855d0" providerId="LiveId" clId="{0D7CC568-B9AF-44A9-95D1-DEEF5DB35A2C}" dt="2024-07-29T00:09:07.383" v="1248" actId="13926"/>
        <pc:sldMkLst>
          <pc:docMk/>
          <pc:sldMk cId="3686737540" sldId="262"/>
        </pc:sldMkLst>
        <pc:spChg chg="mod">
          <ac:chgData name="Rajni Chandran" userId="81252285cd7855d0" providerId="LiveId" clId="{0D7CC568-B9AF-44A9-95D1-DEEF5DB35A2C}" dt="2024-07-26T03:05:09.761" v="382" actId="20577"/>
          <ac:spMkLst>
            <pc:docMk/>
            <pc:sldMk cId="3686737540" sldId="262"/>
            <ac:spMk id="2" creationId="{E7806B56-AE83-56AD-8FE0-909BBCE35545}"/>
          </ac:spMkLst>
        </pc:spChg>
        <pc:spChg chg="mod">
          <ac:chgData name="Rajni Chandran" userId="81252285cd7855d0" providerId="LiveId" clId="{0D7CC568-B9AF-44A9-95D1-DEEF5DB35A2C}" dt="2024-07-29T00:09:07.383" v="1248" actId="13926"/>
          <ac:spMkLst>
            <pc:docMk/>
            <pc:sldMk cId="3686737540" sldId="262"/>
            <ac:spMk id="3" creationId="{F9C22221-B837-B8BB-FAF2-39099DAB1D6D}"/>
          </ac:spMkLst>
        </pc:spChg>
        <pc:picChg chg="add mod">
          <ac:chgData name="Rajni Chandran" userId="81252285cd7855d0" providerId="LiveId" clId="{0D7CC568-B9AF-44A9-95D1-DEEF5DB35A2C}" dt="2024-07-28T23:35:33.991" v="1063" actId="1076"/>
          <ac:picMkLst>
            <pc:docMk/>
            <pc:sldMk cId="3686737540" sldId="262"/>
            <ac:picMk id="4" creationId="{58F3597E-A438-FF9C-4C15-3B519A81082C}"/>
          </ac:picMkLst>
        </pc:picChg>
        <pc:picChg chg="add mod">
          <ac:chgData name="Rajni Chandran" userId="81252285cd7855d0" providerId="LiveId" clId="{0D7CC568-B9AF-44A9-95D1-DEEF5DB35A2C}" dt="2024-07-24T02:32:31.898" v="43" actId="1076"/>
          <ac:picMkLst>
            <pc:docMk/>
            <pc:sldMk cId="3686737540" sldId="262"/>
            <ac:picMk id="3074" creationId="{C00E5C92-BCC2-61CF-AB33-A822C4259E27}"/>
          </ac:picMkLst>
        </pc:picChg>
      </pc:sldChg>
      <pc:sldChg chg="addSp modSp mod modAnim">
        <pc:chgData name="Rajni Chandran" userId="81252285cd7855d0" providerId="LiveId" clId="{0D7CC568-B9AF-44A9-95D1-DEEF5DB35A2C}" dt="2024-07-29T00:09:13.670" v="1249" actId="13926"/>
        <pc:sldMkLst>
          <pc:docMk/>
          <pc:sldMk cId="602962756" sldId="263"/>
        </pc:sldMkLst>
        <pc:spChg chg="mod">
          <ac:chgData name="Rajni Chandran" userId="81252285cd7855d0" providerId="LiveId" clId="{0D7CC568-B9AF-44A9-95D1-DEEF5DB35A2C}" dt="2024-07-26T03:05:58.580" v="417" actId="20577"/>
          <ac:spMkLst>
            <pc:docMk/>
            <pc:sldMk cId="602962756" sldId="263"/>
            <ac:spMk id="2" creationId="{3C929EFE-0F18-584A-4656-3BC6F3BE7205}"/>
          </ac:spMkLst>
        </pc:spChg>
        <pc:spChg chg="mod">
          <ac:chgData name="Rajni Chandran" userId="81252285cd7855d0" providerId="LiveId" clId="{0D7CC568-B9AF-44A9-95D1-DEEF5DB35A2C}" dt="2024-07-29T00:09:13.670" v="1249" actId="13926"/>
          <ac:spMkLst>
            <pc:docMk/>
            <pc:sldMk cId="602962756" sldId="263"/>
            <ac:spMk id="3" creationId="{2F86E118-48F5-4E96-A1BF-5D3BF5A778A2}"/>
          </ac:spMkLst>
        </pc:spChg>
        <pc:picChg chg="add mod">
          <ac:chgData name="Rajni Chandran" userId="81252285cd7855d0" providerId="LiveId" clId="{0D7CC568-B9AF-44A9-95D1-DEEF5DB35A2C}" dt="2024-07-28T23:48:16.759" v="1088" actId="1076"/>
          <ac:picMkLst>
            <pc:docMk/>
            <pc:sldMk cId="602962756" sldId="263"/>
            <ac:picMk id="4" creationId="{7626D6B0-E087-E6A8-E3D0-870357FD2411}"/>
          </ac:picMkLst>
        </pc:picChg>
        <pc:picChg chg="add mod">
          <ac:chgData name="Rajni Chandran" userId="81252285cd7855d0" providerId="LiveId" clId="{0D7CC568-B9AF-44A9-95D1-DEEF5DB35A2C}" dt="2024-07-26T03:05:31.393" v="384" actId="14100"/>
          <ac:picMkLst>
            <pc:docMk/>
            <pc:sldMk cId="602962756" sldId="263"/>
            <ac:picMk id="5" creationId="{682AE93D-F62F-939C-AF37-D05CD69924B2}"/>
          </ac:picMkLst>
        </pc:picChg>
      </pc:sldChg>
      <pc:sldChg chg="addSp modSp mod modAnim">
        <pc:chgData name="Rajni Chandran" userId="81252285cd7855d0" providerId="LiveId" clId="{0D7CC568-B9AF-44A9-95D1-DEEF5DB35A2C}" dt="2024-07-29T00:09:19.129" v="1250" actId="13926"/>
        <pc:sldMkLst>
          <pc:docMk/>
          <pc:sldMk cId="3628980753" sldId="264"/>
        </pc:sldMkLst>
        <pc:spChg chg="mod">
          <ac:chgData name="Rajni Chandran" userId="81252285cd7855d0" providerId="LiveId" clId="{0D7CC568-B9AF-44A9-95D1-DEEF5DB35A2C}" dt="2024-07-26T03:06:49.239" v="453" actId="20577"/>
          <ac:spMkLst>
            <pc:docMk/>
            <pc:sldMk cId="3628980753" sldId="264"/>
            <ac:spMk id="2" creationId="{633656CC-61B2-1FC1-63E0-D9E28F9F002E}"/>
          </ac:spMkLst>
        </pc:spChg>
        <pc:spChg chg="mod">
          <ac:chgData name="Rajni Chandran" userId="81252285cd7855d0" providerId="LiveId" clId="{0D7CC568-B9AF-44A9-95D1-DEEF5DB35A2C}" dt="2024-07-29T00:09:19.129" v="1250" actId="13926"/>
          <ac:spMkLst>
            <pc:docMk/>
            <pc:sldMk cId="3628980753" sldId="264"/>
            <ac:spMk id="3" creationId="{4EEE1527-2ADB-4123-1B69-412C1C49E8A7}"/>
          </ac:spMkLst>
        </pc:spChg>
        <pc:picChg chg="add mod">
          <ac:chgData name="Rajni Chandran" userId="81252285cd7855d0" providerId="LiveId" clId="{0D7CC568-B9AF-44A9-95D1-DEEF5DB35A2C}" dt="2024-07-28T23:48:44.128" v="1091" actId="1076"/>
          <ac:picMkLst>
            <pc:docMk/>
            <pc:sldMk cId="3628980753" sldId="264"/>
            <ac:picMk id="4" creationId="{8EB7A0E6-4261-193E-45EA-A4DF1FB6AD86}"/>
          </ac:picMkLst>
        </pc:picChg>
        <pc:picChg chg="add mod">
          <ac:chgData name="Rajni Chandran" userId="81252285cd7855d0" providerId="LiveId" clId="{0D7CC568-B9AF-44A9-95D1-DEEF5DB35A2C}" dt="2024-07-26T03:06:19.040" v="420" actId="1076"/>
          <ac:picMkLst>
            <pc:docMk/>
            <pc:sldMk cId="3628980753" sldId="264"/>
            <ac:picMk id="5" creationId="{94DDE82E-DB72-628D-49D6-A23720C40089}"/>
          </ac:picMkLst>
        </pc:picChg>
      </pc:sldChg>
      <pc:sldChg chg="addSp modSp mod modAnim">
        <pc:chgData name="Rajni Chandran" userId="81252285cd7855d0" providerId="LiveId" clId="{0D7CC568-B9AF-44A9-95D1-DEEF5DB35A2C}" dt="2024-07-29T00:09:34.792" v="1252" actId="13926"/>
        <pc:sldMkLst>
          <pc:docMk/>
          <pc:sldMk cId="1013079394" sldId="265"/>
        </pc:sldMkLst>
        <pc:spChg chg="mod">
          <ac:chgData name="Rajni Chandran" userId="81252285cd7855d0" providerId="LiveId" clId="{0D7CC568-B9AF-44A9-95D1-DEEF5DB35A2C}" dt="2024-07-26T03:07:47.599" v="487" actId="20577"/>
          <ac:spMkLst>
            <pc:docMk/>
            <pc:sldMk cId="1013079394" sldId="265"/>
            <ac:spMk id="2" creationId="{6C983850-E2CE-8CC9-E9CB-DFC55F4E2514}"/>
          </ac:spMkLst>
        </pc:spChg>
        <pc:spChg chg="mod">
          <ac:chgData name="Rajni Chandran" userId="81252285cd7855d0" providerId="LiveId" clId="{0D7CC568-B9AF-44A9-95D1-DEEF5DB35A2C}" dt="2024-07-29T00:09:34.792" v="1252" actId="13926"/>
          <ac:spMkLst>
            <pc:docMk/>
            <pc:sldMk cId="1013079394" sldId="265"/>
            <ac:spMk id="3" creationId="{5B94F558-DBF1-8CDF-A652-F8EB874E6E91}"/>
          </ac:spMkLst>
        </pc:spChg>
        <pc:picChg chg="add mod">
          <ac:chgData name="Rajni Chandran" userId="81252285cd7855d0" providerId="LiveId" clId="{0D7CC568-B9AF-44A9-95D1-DEEF5DB35A2C}" dt="2024-07-28T23:49:38.059" v="1094" actId="1076"/>
          <ac:picMkLst>
            <pc:docMk/>
            <pc:sldMk cId="1013079394" sldId="265"/>
            <ac:picMk id="4" creationId="{6C9DB562-9F80-CFFC-6DC8-357EC3C4851D}"/>
          </ac:picMkLst>
        </pc:picChg>
        <pc:picChg chg="add mod">
          <ac:chgData name="Rajni Chandran" userId="81252285cd7855d0" providerId="LiveId" clId="{0D7CC568-B9AF-44A9-95D1-DEEF5DB35A2C}" dt="2024-07-26T03:07:18.209" v="456" actId="14100"/>
          <ac:picMkLst>
            <pc:docMk/>
            <pc:sldMk cId="1013079394" sldId="265"/>
            <ac:picMk id="1026" creationId="{B4E7C38D-7B35-A7D2-2045-CE52B4E2E814}"/>
          </ac:picMkLst>
        </pc:picChg>
      </pc:sldChg>
      <pc:sldChg chg="addSp modSp mod modAnim">
        <pc:chgData name="Rajni Chandran" userId="81252285cd7855d0" providerId="LiveId" clId="{0D7CC568-B9AF-44A9-95D1-DEEF5DB35A2C}" dt="2024-07-29T00:09:39.889" v="1253" actId="13926"/>
        <pc:sldMkLst>
          <pc:docMk/>
          <pc:sldMk cId="127206093" sldId="266"/>
        </pc:sldMkLst>
        <pc:spChg chg="mod">
          <ac:chgData name="Rajni Chandran" userId="81252285cd7855d0" providerId="LiveId" clId="{0D7CC568-B9AF-44A9-95D1-DEEF5DB35A2C}" dt="2024-07-26T03:08:39.641" v="520" actId="20577"/>
          <ac:spMkLst>
            <pc:docMk/>
            <pc:sldMk cId="127206093" sldId="266"/>
            <ac:spMk id="2" creationId="{D908907A-34F3-7A7A-19EA-E5C09A15C312}"/>
          </ac:spMkLst>
        </pc:spChg>
        <pc:spChg chg="mod">
          <ac:chgData name="Rajni Chandran" userId="81252285cd7855d0" providerId="LiveId" clId="{0D7CC568-B9AF-44A9-95D1-DEEF5DB35A2C}" dt="2024-07-29T00:09:39.889" v="1253" actId="13926"/>
          <ac:spMkLst>
            <pc:docMk/>
            <pc:sldMk cId="127206093" sldId="266"/>
            <ac:spMk id="3" creationId="{27CD1871-8396-4C67-9BDF-28F9E1D1CDAC}"/>
          </ac:spMkLst>
        </pc:spChg>
        <pc:picChg chg="add mod">
          <ac:chgData name="Rajni Chandran" userId="81252285cd7855d0" providerId="LiveId" clId="{0D7CC568-B9AF-44A9-95D1-DEEF5DB35A2C}" dt="2024-07-28T23:50:09.421" v="1097" actId="1076"/>
          <ac:picMkLst>
            <pc:docMk/>
            <pc:sldMk cId="127206093" sldId="266"/>
            <ac:picMk id="4" creationId="{DD3A19B8-D474-6CEA-DF54-EE2998C022E8}"/>
          </ac:picMkLst>
        </pc:picChg>
      </pc:sldChg>
      <pc:sldChg chg="addSp delSp modSp mod">
        <pc:chgData name="Rajni Chandran" userId="81252285cd7855d0" providerId="LiveId" clId="{0D7CC568-B9AF-44A9-95D1-DEEF5DB35A2C}" dt="2024-07-24T02:58:55.465" v="57"/>
        <pc:sldMkLst>
          <pc:docMk/>
          <pc:sldMk cId="3147733699" sldId="267"/>
        </pc:sldMkLst>
        <pc:spChg chg="mod">
          <ac:chgData name="Rajni Chandran" userId="81252285cd7855d0" providerId="LiveId" clId="{0D7CC568-B9AF-44A9-95D1-DEEF5DB35A2C}" dt="2024-07-24T02:49:28.393" v="52" actId="948"/>
          <ac:spMkLst>
            <pc:docMk/>
            <pc:sldMk cId="3147733699" sldId="267"/>
            <ac:spMk id="2" creationId="{49A6E53B-A110-B7FA-AF5D-09564DB95289}"/>
          </ac:spMkLst>
        </pc:spChg>
        <pc:spChg chg="del">
          <ac:chgData name="Rajni Chandran" userId="81252285cd7855d0" providerId="LiveId" clId="{0D7CC568-B9AF-44A9-95D1-DEEF5DB35A2C}" dt="2024-07-24T02:51:39.058" v="53"/>
          <ac:spMkLst>
            <pc:docMk/>
            <pc:sldMk cId="3147733699" sldId="267"/>
            <ac:spMk id="3" creationId="{6F8DE268-6A99-2919-BDF9-A911D39A8C63}"/>
          </ac:spMkLst>
        </pc:spChg>
        <pc:picChg chg="add mod">
          <ac:chgData name="Rajni Chandran" userId="81252285cd7855d0" providerId="LiveId" clId="{0D7CC568-B9AF-44A9-95D1-DEEF5DB35A2C}" dt="2024-07-24T02:51:51.372" v="54" actId="1076"/>
          <ac:picMkLst>
            <pc:docMk/>
            <pc:sldMk cId="3147733699" sldId="267"/>
            <ac:picMk id="1026" creationId="{699BB79E-E0E5-DC13-116F-3A9FAAEB6AB7}"/>
          </ac:picMkLst>
        </pc:picChg>
        <pc:picChg chg="add mod">
          <ac:chgData name="Rajni Chandran" userId="81252285cd7855d0" providerId="LiveId" clId="{0D7CC568-B9AF-44A9-95D1-DEEF5DB35A2C}" dt="2024-07-24T02:53:17.178" v="56" actId="1076"/>
          <ac:picMkLst>
            <pc:docMk/>
            <pc:sldMk cId="3147733699" sldId="267"/>
            <ac:picMk id="1028" creationId="{BB4356D3-9A30-BD4B-3586-BEDD934F95B1}"/>
          </ac:picMkLst>
        </pc:picChg>
        <pc:picChg chg="add">
          <ac:chgData name="Rajni Chandran" userId="81252285cd7855d0" providerId="LiveId" clId="{0D7CC568-B9AF-44A9-95D1-DEEF5DB35A2C}" dt="2024-07-24T02:58:55.465" v="57"/>
          <ac:picMkLst>
            <pc:docMk/>
            <pc:sldMk cId="3147733699" sldId="267"/>
            <ac:picMk id="1030" creationId="{2B36D636-FBC7-6790-653B-98CA17A5288A}"/>
          </ac:picMkLst>
        </pc:picChg>
      </pc:sldChg>
      <pc:sldChg chg="addSp modSp mod modAnim">
        <pc:chgData name="Rajni Chandran" userId="81252285cd7855d0" providerId="LiveId" clId="{0D7CC568-B9AF-44A9-95D1-DEEF5DB35A2C}" dt="2024-07-29T00:09:46.161" v="1254" actId="13926"/>
        <pc:sldMkLst>
          <pc:docMk/>
          <pc:sldMk cId="3867844846" sldId="268"/>
        </pc:sldMkLst>
        <pc:spChg chg="mod">
          <ac:chgData name="Rajni Chandran" userId="81252285cd7855d0" providerId="LiveId" clId="{0D7CC568-B9AF-44A9-95D1-DEEF5DB35A2C}" dt="2024-07-26T03:09:27.859" v="555" actId="20577"/>
          <ac:spMkLst>
            <pc:docMk/>
            <pc:sldMk cId="3867844846" sldId="268"/>
            <ac:spMk id="2" creationId="{F7C2830D-7560-CF9B-761B-A66D0EA5C097}"/>
          </ac:spMkLst>
        </pc:spChg>
        <pc:spChg chg="mod">
          <ac:chgData name="Rajni Chandran" userId="81252285cd7855d0" providerId="LiveId" clId="{0D7CC568-B9AF-44A9-95D1-DEEF5DB35A2C}" dt="2024-07-29T00:09:46.161" v="1254" actId="13926"/>
          <ac:spMkLst>
            <pc:docMk/>
            <pc:sldMk cId="3867844846" sldId="268"/>
            <ac:spMk id="3" creationId="{DAF34CD3-5E0F-ADAC-8251-2285310137C9}"/>
          </ac:spMkLst>
        </pc:spChg>
        <pc:picChg chg="add mod">
          <ac:chgData name="Rajni Chandran" userId="81252285cd7855d0" providerId="LiveId" clId="{0D7CC568-B9AF-44A9-95D1-DEEF5DB35A2C}" dt="2024-07-28T23:50:44.227" v="1100" actId="1076"/>
          <ac:picMkLst>
            <pc:docMk/>
            <pc:sldMk cId="3867844846" sldId="268"/>
            <ac:picMk id="4" creationId="{ECF46410-3A94-186F-2C9D-2920629E3EC5}"/>
          </ac:picMkLst>
        </pc:picChg>
        <pc:picChg chg="add mod">
          <ac:chgData name="Rajni Chandran" userId="81252285cd7855d0" providerId="LiveId" clId="{0D7CC568-B9AF-44A9-95D1-DEEF5DB35A2C}" dt="2024-07-26T03:08:59.315" v="521" actId="1076"/>
          <ac:picMkLst>
            <pc:docMk/>
            <pc:sldMk cId="3867844846" sldId="268"/>
            <ac:picMk id="2050" creationId="{B407BD31-5618-2455-5E39-1BB130469235}"/>
          </ac:picMkLst>
        </pc:picChg>
      </pc:sldChg>
      <pc:sldChg chg="addSp modSp mod setBg modAnim">
        <pc:chgData name="Rajni Chandran" userId="81252285cd7855d0" providerId="LiveId" clId="{0D7CC568-B9AF-44A9-95D1-DEEF5DB35A2C}" dt="2024-07-29T00:09:50.923" v="1255" actId="13926"/>
        <pc:sldMkLst>
          <pc:docMk/>
          <pc:sldMk cId="1711081588" sldId="269"/>
        </pc:sldMkLst>
        <pc:spChg chg="mod">
          <ac:chgData name="Rajni Chandran" userId="81252285cd7855d0" providerId="LiveId" clId="{0D7CC568-B9AF-44A9-95D1-DEEF5DB35A2C}" dt="2024-07-26T03:10:45.437" v="588" actId="20577"/>
          <ac:spMkLst>
            <pc:docMk/>
            <pc:sldMk cId="1711081588" sldId="269"/>
            <ac:spMk id="2" creationId="{1886B84C-3CCE-5EFA-9A85-658EBE931288}"/>
          </ac:spMkLst>
        </pc:spChg>
        <pc:spChg chg="mod ord">
          <ac:chgData name="Rajni Chandran" userId="81252285cd7855d0" providerId="LiveId" clId="{0D7CC568-B9AF-44A9-95D1-DEEF5DB35A2C}" dt="2024-07-29T00:09:50.923" v="1255" actId="13926"/>
          <ac:spMkLst>
            <pc:docMk/>
            <pc:sldMk cId="1711081588" sldId="269"/>
            <ac:spMk id="3" creationId="{3F955EB4-45C3-10D8-1CED-3C22402FF2C6}"/>
          </ac:spMkLst>
        </pc:spChg>
        <pc:spChg chg="add">
          <ac:chgData name="Rajni Chandran" userId="81252285cd7855d0" providerId="LiveId" clId="{0D7CC568-B9AF-44A9-95D1-DEEF5DB35A2C}" dt="2024-07-24T03:04:11.569" v="72" actId="26606"/>
          <ac:spMkLst>
            <pc:docMk/>
            <pc:sldMk cId="1711081588" sldId="269"/>
            <ac:spMk id="3079" creationId="{0BBB6B01-5B73-410C-B70E-8CF2FA470D11}"/>
          </ac:spMkLst>
        </pc:spChg>
        <pc:spChg chg="add">
          <ac:chgData name="Rajni Chandran" userId="81252285cd7855d0" providerId="LiveId" clId="{0D7CC568-B9AF-44A9-95D1-DEEF5DB35A2C}" dt="2024-07-24T03:04:11.569" v="72" actId="26606"/>
          <ac:spMkLst>
            <pc:docMk/>
            <pc:sldMk cId="1711081588" sldId="269"/>
            <ac:spMk id="3081" creationId="{8712F587-12D0-435C-8E3F-F44C36EE71B8}"/>
          </ac:spMkLst>
        </pc:spChg>
        <pc:picChg chg="add mod">
          <ac:chgData name="Rajni Chandran" userId="81252285cd7855d0" providerId="LiveId" clId="{0D7CC568-B9AF-44A9-95D1-DEEF5DB35A2C}" dt="2024-07-28T23:51:26.231" v="1105" actId="14100"/>
          <ac:picMkLst>
            <pc:docMk/>
            <pc:sldMk cId="1711081588" sldId="269"/>
            <ac:picMk id="4" creationId="{76BB7306-C835-2B05-AC28-D4D2833DED27}"/>
          </ac:picMkLst>
        </pc:picChg>
        <pc:picChg chg="add mod">
          <ac:chgData name="Rajni Chandran" userId="81252285cd7855d0" providerId="LiveId" clId="{0D7CC568-B9AF-44A9-95D1-DEEF5DB35A2C}" dt="2024-07-24T03:04:11.569" v="72" actId="26606"/>
          <ac:picMkLst>
            <pc:docMk/>
            <pc:sldMk cId="1711081588" sldId="269"/>
            <ac:picMk id="3074" creationId="{5F86EC1B-3B05-05BD-A523-5EFAA26C9E1F}"/>
          </ac:picMkLst>
        </pc:picChg>
      </pc:sldChg>
      <pc:sldChg chg="addSp delSp modSp mod modAnim">
        <pc:chgData name="Rajni Chandran" userId="81252285cd7855d0" providerId="LiveId" clId="{0D7CC568-B9AF-44A9-95D1-DEEF5DB35A2C}" dt="2024-07-28T23:52:43.439" v="1117" actId="14100"/>
        <pc:sldMkLst>
          <pc:docMk/>
          <pc:sldMk cId="2872209636" sldId="270"/>
        </pc:sldMkLst>
        <pc:spChg chg="mod">
          <ac:chgData name="Rajni Chandran" userId="81252285cd7855d0" providerId="LiveId" clId="{0D7CC568-B9AF-44A9-95D1-DEEF5DB35A2C}" dt="2024-07-24T03:11:16.648" v="75" actId="122"/>
          <ac:spMkLst>
            <pc:docMk/>
            <pc:sldMk cId="2872209636" sldId="270"/>
            <ac:spMk id="2" creationId="{42251517-F09C-B257-27A3-78F694E1B6E1}"/>
          </ac:spMkLst>
        </pc:spChg>
        <pc:spChg chg="del">
          <ac:chgData name="Rajni Chandran" userId="81252285cd7855d0" providerId="LiveId" clId="{0D7CC568-B9AF-44A9-95D1-DEEF5DB35A2C}" dt="2024-07-24T03:10:35.290" v="73"/>
          <ac:spMkLst>
            <pc:docMk/>
            <pc:sldMk cId="2872209636" sldId="270"/>
            <ac:spMk id="3" creationId="{9C777BB2-575B-CF73-438B-C045B937A2AF}"/>
          </ac:spMkLst>
        </pc:spChg>
        <pc:picChg chg="add mod">
          <ac:chgData name="Rajni Chandran" userId="81252285cd7855d0" providerId="LiveId" clId="{0D7CC568-B9AF-44A9-95D1-DEEF5DB35A2C}" dt="2024-07-28T23:52:20.562" v="1109" actId="1076"/>
          <ac:picMkLst>
            <pc:docMk/>
            <pc:sldMk cId="2872209636" sldId="270"/>
            <ac:picMk id="3" creationId="{C00E4AB5-FD05-2578-16C5-C3867FCE4046}"/>
          </ac:picMkLst>
        </pc:picChg>
        <pc:picChg chg="add mod">
          <ac:chgData name="Rajni Chandran" userId="81252285cd7855d0" providerId="LiveId" clId="{0D7CC568-B9AF-44A9-95D1-DEEF5DB35A2C}" dt="2024-07-28T23:52:43.439" v="1117" actId="14100"/>
          <ac:picMkLst>
            <pc:docMk/>
            <pc:sldMk cId="2872209636" sldId="270"/>
            <ac:picMk id="4098" creationId="{6236B21C-F296-4266-5AB7-EEE5C908D21E}"/>
          </ac:picMkLst>
        </pc:picChg>
      </pc:sldChg>
      <pc:sldChg chg="addSp modSp mod modAnim">
        <pc:chgData name="Rajni Chandran" userId="81252285cd7855d0" providerId="LiveId" clId="{0D7CC568-B9AF-44A9-95D1-DEEF5DB35A2C}" dt="2024-07-28T23:53:29.379" v="1122" actId="14100"/>
        <pc:sldMkLst>
          <pc:docMk/>
          <pc:sldMk cId="353673092" sldId="271"/>
        </pc:sldMkLst>
        <pc:spChg chg="mod">
          <ac:chgData name="Rajni Chandran" userId="81252285cd7855d0" providerId="LiveId" clId="{0D7CC568-B9AF-44A9-95D1-DEEF5DB35A2C}" dt="2024-07-26T03:11:37.156" v="615" actId="20577"/>
          <ac:spMkLst>
            <pc:docMk/>
            <pc:sldMk cId="353673092" sldId="271"/>
            <ac:spMk id="2" creationId="{CF2537EF-722E-2DC9-AAA2-FE157C59663D}"/>
          </ac:spMkLst>
        </pc:spChg>
        <pc:spChg chg="mod">
          <ac:chgData name="Rajni Chandran" userId="81252285cd7855d0" providerId="LiveId" clId="{0D7CC568-B9AF-44A9-95D1-DEEF5DB35A2C}" dt="2024-07-24T03:11:31.414" v="76" actId="20577"/>
          <ac:spMkLst>
            <pc:docMk/>
            <pc:sldMk cId="353673092" sldId="271"/>
            <ac:spMk id="3" creationId="{1C16EAC3-BF3B-9116-8444-793BF3DE8799}"/>
          </ac:spMkLst>
        </pc:spChg>
        <pc:picChg chg="add mod">
          <ac:chgData name="Rajni Chandran" userId="81252285cd7855d0" providerId="LiveId" clId="{0D7CC568-B9AF-44A9-95D1-DEEF5DB35A2C}" dt="2024-07-28T23:53:09.514" v="1120" actId="1076"/>
          <ac:picMkLst>
            <pc:docMk/>
            <pc:sldMk cId="353673092" sldId="271"/>
            <ac:picMk id="4" creationId="{F59B2453-7F42-F6B7-0C6C-6E71A64E4FAA}"/>
          </ac:picMkLst>
        </pc:picChg>
        <pc:picChg chg="add mod">
          <ac:chgData name="Rajni Chandran" userId="81252285cd7855d0" providerId="LiveId" clId="{0D7CC568-B9AF-44A9-95D1-DEEF5DB35A2C}" dt="2024-07-28T23:53:29.379" v="1122" actId="14100"/>
          <ac:picMkLst>
            <pc:docMk/>
            <pc:sldMk cId="353673092" sldId="271"/>
            <ac:picMk id="5" creationId="{F4153958-73DC-1D33-A981-236B0FFF96A2}"/>
          </ac:picMkLst>
        </pc:picChg>
      </pc:sldChg>
      <pc:sldChg chg="addSp modSp mod modAnim">
        <pc:chgData name="Rajni Chandran" userId="81252285cd7855d0" providerId="LiveId" clId="{0D7CC568-B9AF-44A9-95D1-DEEF5DB35A2C}" dt="2024-07-28T23:54:35.219" v="1130" actId="14100"/>
        <pc:sldMkLst>
          <pc:docMk/>
          <pc:sldMk cId="1180186565" sldId="272"/>
        </pc:sldMkLst>
        <pc:spChg chg="mod">
          <ac:chgData name="Rajni Chandran" userId="81252285cd7855d0" providerId="LiveId" clId="{0D7CC568-B9AF-44A9-95D1-DEEF5DB35A2C}" dt="2024-07-26T03:12:36.568" v="645" actId="20577"/>
          <ac:spMkLst>
            <pc:docMk/>
            <pc:sldMk cId="1180186565" sldId="272"/>
            <ac:spMk id="2" creationId="{5D621F63-9CDA-8313-E7EC-AA391CA26EF3}"/>
          </ac:spMkLst>
        </pc:spChg>
        <pc:spChg chg="mod">
          <ac:chgData name="Rajni Chandran" userId="81252285cd7855d0" providerId="LiveId" clId="{0D7CC568-B9AF-44A9-95D1-DEEF5DB35A2C}" dt="2024-07-28T23:54:27.943" v="1127" actId="403"/>
          <ac:spMkLst>
            <pc:docMk/>
            <pc:sldMk cId="1180186565" sldId="272"/>
            <ac:spMk id="3" creationId="{89DCA645-6DD6-29F5-6A41-DC556CB9C048}"/>
          </ac:spMkLst>
        </pc:spChg>
        <pc:picChg chg="add mod">
          <ac:chgData name="Rajni Chandran" userId="81252285cd7855d0" providerId="LiveId" clId="{0D7CC568-B9AF-44A9-95D1-DEEF5DB35A2C}" dt="2024-07-28T23:53:52.381" v="1125" actId="1076"/>
          <ac:picMkLst>
            <pc:docMk/>
            <pc:sldMk cId="1180186565" sldId="272"/>
            <ac:picMk id="4" creationId="{5BB3BAEC-A705-F84E-7F1D-BE80DFA6D890}"/>
          </ac:picMkLst>
        </pc:picChg>
        <pc:picChg chg="add mod">
          <ac:chgData name="Rajni Chandran" userId="81252285cd7855d0" providerId="LiveId" clId="{0D7CC568-B9AF-44A9-95D1-DEEF5DB35A2C}" dt="2024-07-28T23:54:35.219" v="1130" actId="14100"/>
          <ac:picMkLst>
            <pc:docMk/>
            <pc:sldMk cId="1180186565" sldId="272"/>
            <ac:picMk id="5122" creationId="{DCA95D4F-E22D-B436-A8F4-5F31E19EB592}"/>
          </ac:picMkLst>
        </pc:picChg>
      </pc:sldChg>
      <pc:sldChg chg="addSp modSp mod modAnim">
        <pc:chgData name="Rajni Chandran" userId="81252285cd7855d0" providerId="LiveId" clId="{0D7CC568-B9AF-44A9-95D1-DEEF5DB35A2C}" dt="2024-07-28T23:55:20.668" v="1134" actId="403"/>
        <pc:sldMkLst>
          <pc:docMk/>
          <pc:sldMk cId="2730071210" sldId="273"/>
        </pc:sldMkLst>
        <pc:spChg chg="mod">
          <ac:chgData name="Rajni Chandran" userId="81252285cd7855d0" providerId="LiveId" clId="{0D7CC568-B9AF-44A9-95D1-DEEF5DB35A2C}" dt="2024-07-26T03:13:13.751" v="676" actId="20577"/>
          <ac:spMkLst>
            <pc:docMk/>
            <pc:sldMk cId="2730071210" sldId="273"/>
            <ac:spMk id="2" creationId="{37D07516-B1EA-E604-7B34-72F5F1C7603D}"/>
          </ac:spMkLst>
        </pc:spChg>
        <pc:spChg chg="mod">
          <ac:chgData name="Rajni Chandran" userId="81252285cd7855d0" providerId="LiveId" clId="{0D7CC568-B9AF-44A9-95D1-DEEF5DB35A2C}" dt="2024-07-28T23:55:20.668" v="1134" actId="403"/>
          <ac:spMkLst>
            <pc:docMk/>
            <pc:sldMk cId="2730071210" sldId="273"/>
            <ac:spMk id="3" creationId="{E01AC638-D352-F93D-CE8F-26BAE267C278}"/>
          </ac:spMkLst>
        </pc:spChg>
        <pc:picChg chg="add mod">
          <ac:chgData name="Rajni Chandran" userId="81252285cd7855d0" providerId="LiveId" clId="{0D7CC568-B9AF-44A9-95D1-DEEF5DB35A2C}" dt="2024-07-28T23:54:58.133" v="1133" actId="1076"/>
          <ac:picMkLst>
            <pc:docMk/>
            <pc:sldMk cId="2730071210" sldId="273"/>
            <ac:picMk id="4" creationId="{155B6758-8C6B-213C-6979-050756F77DCC}"/>
          </ac:picMkLst>
        </pc:picChg>
        <pc:picChg chg="add mod">
          <ac:chgData name="Rajni Chandran" userId="81252285cd7855d0" providerId="LiveId" clId="{0D7CC568-B9AF-44A9-95D1-DEEF5DB35A2C}" dt="2024-07-24T03:35:03.321" v="205" actId="1076"/>
          <ac:picMkLst>
            <pc:docMk/>
            <pc:sldMk cId="2730071210" sldId="273"/>
            <ac:picMk id="6146" creationId="{31AE5B45-2EE2-A719-9B15-4B308CDD0768}"/>
          </ac:picMkLst>
        </pc:picChg>
      </pc:sldChg>
      <pc:sldChg chg="addSp modSp mod modAnim">
        <pc:chgData name="Rajni Chandran" userId="81252285cd7855d0" providerId="LiveId" clId="{0D7CC568-B9AF-44A9-95D1-DEEF5DB35A2C}" dt="2024-07-29T00:10:00.554" v="1256" actId="13926"/>
        <pc:sldMkLst>
          <pc:docMk/>
          <pc:sldMk cId="3550021011" sldId="274"/>
        </pc:sldMkLst>
        <pc:spChg chg="mod">
          <ac:chgData name="Rajni Chandran" userId="81252285cd7855d0" providerId="LiveId" clId="{0D7CC568-B9AF-44A9-95D1-DEEF5DB35A2C}" dt="2024-07-26T03:13:45.287" v="707" actId="20577"/>
          <ac:spMkLst>
            <pc:docMk/>
            <pc:sldMk cId="3550021011" sldId="274"/>
            <ac:spMk id="2" creationId="{0EC41538-DEBC-BCBA-2E4A-F5C0CCA617FC}"/>
          </ac:spMkLst>
        </pc:spChg>
        <pc:spChg chg="mod">
          <ac:chgData name="Rajni Chandran" userId="81252285cd7855d0" providerId="LiveId" clId="{0D7CC568-B9AF-44A9-95D1-DEEF5DB35A2C}" dt="2024-07-29T00:10:00.554" v="1256" actId="13926"/>
          <ac:spMkLst>
            <pc:docMk/>
            <pc:sldMk cId="3550021011" sldId="274"/>
            <ac:spMk id="3" creationId="{CFE45870-F9C0-55DA-C801-E68AB45E1775}"/>
          </ac:spMkLst>
        </pc:spChg>
        <pc:picChg chg="add mod">
          <ac:chgData name="Rajni Chandran" userId="81252285cd7855d0" providerId="LiveId" clId="{0D7CC568-B9AF-44A9-95D1-DEEF5DB35A2C}" dt="2024-07-28T23:55:45.128" v="1139" actId="1076"/>
          <ac:picMkLst>
            <pc:docMk/>
            <pc:sldMk cId="3550021011" sldId="274"/>
            <ac:picMk id="4" creationId="{C5281402-638F-1689-9CFC-7243B9D6F345}"/>
          </ac:picMkLst>
        </pc:picChg>
        <pc:picChg chg="add mod">
          <ac:chgData name="Rajni Chandran" userId="81252285cd7855d0" providerId="LiveId" clId="{0D7CC568-B9AF-44A9-95D1-DEEF5DB35A2C}" dt="2024-07-28T23:55:57.927" v="1140" actId="14100"/>
          <ac:picMkLst>
            <pc:docMk/>
            <pc:sldMk cId="3550021011" sldId="274"/>
            <ac:picMk id="5" creationId="{C3F6B810-98BA-3D7A-1DD2-764DB9F06AEC}"/>
          </ac:picMkLst>
        </pc:picChg>
      </pc:sldChg>
      <pc:sldChg chg="addSp modSp mod modAnim">
        <pc:chgData name="Rajni Chandran" userId="81252285cd7855d0" providerId="LiveId" clId="{0D7CC568-B9AF-44A9-95D1-DEEF5DB35A2C}" dt="2024-07-28T23:57:05.701" v="1150" actId="14100"/>
        <pc:sldMkLst>
          <pc:docMk/>
          <pc:sldMk cId="1650536571" sldId="275"/>
        </pc:sldMkLst>
        <pc:spChg chg="mod">
          <ac:chgData name="Rajni Chandran" userId="81252285cd7855d0" providerId="LiveId" clId="{0D7CC568-B9AF-44A9-95D1-DEEF5DB35A2C}" dt="2024-07-26T03:14:45.621" v="744" actId="20577"/>
          <ac:spMkLst>
            <pc:docMk/>
            <pc:sldMk cId="1650536571" sldId="275"/>
            <ac:spMk id="2" creationId="{14B73298-C2FB-18B8-1D8F-DE645C6E8828}"/>
          </ac:spMkLst>
        </pc:spChg>
        <pc:spChg chg="mod">
          <ac:chgData name="Rajni Chandran" userId="81252285cd7855d0" providerId="LiveId" clId="{0D7CC568-B9AF-44A9-95D1-DEEF5DB35A2C}" dt="2024-07-28T23:56:58.610" v="1148" actId="403"/>
          <ac:spMkLst>
            <pc:docMk/>
            <pc:sldMk cId="1650536571" sldId="275"/>
            <ac:spMk id="3" creationId="{B122145A-A79E-A549-CCAA-16290B26B24C}"/>
          </ac:spMkLst>
        </pc:spChg>
        <pc:picChg chg="add mod">
          <ac:chgData name="Rajni Chandran" userId="81252285cd7855d0" providerId="LiveId" clId="{0D7CC568-B9AF-44A9-95D1-DEEF5DB35A2C}" dt="2024-07-28T23:56:40.793" v="1146" actId="1076"/>
          <ac:picMkLst>
            <pc:docMk/>
            <pc:sldMk cId="1650536571" sldId="275"/>
            <ac:picMk id="4" creationId="{1003ADF4-7A5B-16AA-CE7E-74E0AB2ED645}"/>
          </ac:picMkLst>
        </pc:picChg>
        <pc:picChg chg="add mod">
          <ac:chgData name="Rajni Chandran" userId="81252285cd7855d0" providerId="LiveId" clId="{0D7CC568-B9AF-44A9-95D1-DEEF5DB35A2C}" dt="2024-07-28T23:57:05.701" v="1150" actId="14100"/>
          <ac:picMkLst>
            <pc:docMk/>
            <pc:sldMk cId="1650536571" sldId="275"/>
            <ac:picMk id="5" creationId="{0EC862A9-536F-C0D7-D420-A43D8F9C6D10}"/>
          </ac:picMkLst>
        </pc:picChg>
      </pc:sldChg>
      <pc:sldChg chg="addSp modSp mod modAnim">
        <pc:chgData name="Rajni Chandran" userId="81252285cd7855d0" providerId="LiveId" clId="{0D7CC568-B9AF-44A9-95D1-DEEF5DB35A2C}" dt="2024-07-28T23:58:17.722" v="1159" actId="14100"/>
        <pc:sldMkLst>
          <pc:docMk/>
          <pc:sldMk cId="3307828214" sldId="276"/>
        </pc:sldMkLst>
        <pc:spChg chg="mod">
          <ac:chgData name="Rajni Chandran" userId="81252285cd7855d0" providerId="LiveId" clId="{0D7CC568-B9AF-44A9-95D1-DEEF5DB35A2C}" dt="2024-07-26T03:15:18.396" v="775" actId="20577"/>
          <ac:spMkLst>
            <pc:docMk/>
            <pc:sldMk cId="3307828214" sldId="276"/>
            <ac:spMk id="2" creationId="{5895CB1D-8505-4886-9987-4D39D06E6278}"/>
          </ac:spMkLst>
        </pc:spChg>
        <pc:spChg chg="mod">
          <ac:chgData name="Rajni Chandran" userId="81252285cd7855d0" providerId="LiveId" clId="{0D7CC568-B9AF-44A9-95D1-DEEF5DB35A2C}" dt="2024-07-28T23:58:17.722" v="1159" actId="14100"/>
          <ac:spMkLst>
            <pc:docMk/>
            <pc:sldMk cId="3307828214" sldId="276"/>
            <ac:spMk id="3" creationId="{0FFA3B27-19D4-5C65-11AD-EAE9F204857F}"/>
          </ac:spMkLst>
        </pc:spChg>
        <pc:picChg chg="add mod">
          <ac:chgData name="Rajni Chandran" userId="81252285cd7855d0" providerId="LiveId" clId="{0D7CC568-B9AF-44A9-95D1-DEEF5DB35A2C}" dt="2024-07-28T23:57:33.880" v="1153" actId="1076"/>
          <ac:picMkLst>
            <pc:docMk/>
            <pc:sldMk cId="3307828214" sldId="276"/>
            <ac:picMk id="4" creationId="{57923371-D7E9-EA04-5090-E93ABCC9A76D}"/>
          </ac:picMkLst>
        </pc:picChg>
        <pc:picChg chg="add mod">
          <ac:chgData name="Rajni Chandran" userId="81252285cd7855d0" providerId="LiveId" clId="{0D7CC568-B9AF-44A9-95D1-DEEF5DB35A2C}" dt="2024-07-28T23:58:08.542" v="1157" actId="14100"/>
          <ac:picMkLst>
            <pc:docMk/>
            <pc:sldMk cId="3307828214" sldId="276"/>
            <ac:picMk id="5" creationId="{A511487C-3394-B947-996B-38DD52D3DF29}"/>
          </ac:picMkLst>
        </pc:picChg>
      </pc:sldChg>
      <pc:sldChg chg="addSp delSp modSp mod modAnim">
        <pc:chgData name="Rajni Chandran" userId="81252285cd7855d0" providerId="LiveId" clId="{0D7CC568-B9AF-44A9-95D1-DEEF5DB35A2C}" dt="2024-07-28T23:58:50.798" v="1165" actId="14100"/>
        <pc:sldMkLst>
          <pc:docMk/>
          <pc:sldMk cId="908887690" sldId="277"/>
        </pc:sldMkLst>
        <pc:spChg chg="mod">
          <ac:chgData name="Rajni Chandran" userId="81252285cd7855d0" providerId="LiveId" clId="{0D7CC568-B9AF-44A9-95D1-DEEF5DB35A2C}" dt="2024-07-26T03:16:39.032" v="870" actId="20577"/>
          <ac:spMkLst>
            <pc:docMk/>
            <pc:sldMk cId="908887690" sldId="277"/>
            <ac:spMk id="2" creationId="{6F7FF291-C42D-7487-4DEA-A950B16AE090}"/>
          </ac:spMkLst>
        </pc:spChg>
        <pc:spChg chg="del">
          <ac:chgData name="Rajni Chandran" userId="81252285cd7855d0" providerId="LiveId" clId="{0D7CC568-B9AF-44A9-95D1-DEEF5DB35A2C}" dt="2024-07-24T09:47:48.502" v="249"/>
          <ac:spMkLst>
            <pc:docMk/>
            <pc:sldMk cId="908887690" sldId="277"/>
            <ac:spMk id="3" creationId="{917104AD-ECBA-F50A-B735-DF8602D3E725}"/>
          </ac:spMkLst>
        </pc:spChg>
        <pc:picChg chg="add mod">
          <ac:chgData name="Rajni Chandran" userId="81252285cd7855d0" providerId="LiveId" clId="{0D7CC568-B9AF-44A9-95D1-DEEF5DB35A2C}" dt="2024-07-28T23:58:38.819" v="1162" actId="1076"/>
          <ac:picMkLst>
            <pc:docMk/>
            <pc:sldMk cId="908887690" sldId="277"/>
            <ac:picMk id="3" creationId="{81D05D20-79F9-85C3-6106-9DC9286C20B8}"/>
          </ac:picMkLst>
        </pc:picChg>
        <pc:picChg chg="add mod">
          <ac:chgData name="Rajni Chandran" userId="81252285cd7855d0" providerId="LiveId" clId="{0D7CC568-B9AF-44A9-95D1-DEEF5DB35A2C}" dt="2024-07-28T23:58:50.798" v="1165" actId="14100"/>
          <ac:picMkLst>
            <pc:docMk/>
            <pc:sldMk cId="908887690" sldId="277"/>
            <ac:picMk id="5" creationId="{AF84F44D-E984-7E87-8F13-35525DD74A99}"/>
          </ac:picMkLst>
        </pc:picChg>
      </pc:sldChg>
      <pc:sldChg chg="addSp modSp mod modAnim">
        <pc:chgData name="Rajni Chandran" userId="81252285cd7855d0" providerId="LiveId" clId="{0D7CC568-B9AF-44A9-95D1-DEEF5DB35A2C}" dt="2024-07-28T23:59:56.666" v="1176" actId="1076"/>
        <pc:sldMkLst>
          <pc:docMk/>
          <pc:sldMk cId="1946510289" sldId="278"/>
        </pc:sldMkLst>
        <pc:spChg chg="mod">
          <ac:chgData name="Rajni Chandran" userId="81252285cd7855d0" providerId="LiveId" clId="{0D7CC568-B9AF-44A9-95D1-DEEF5DB35A2C}" dt="2024-07-26T03:17:56.422" v="906" actId="20577"/>
          <ac:spMkLst>
            <pc:docMk/>
            <pc:sldMk cId="1946510289" sldId="278"/>
            <ac:spMk id="2" creationId="{09DFB82E-1D0E-D32F-08E0-79869012F104}"/>
          </ac:spMkLst>
        </pc:spChg>
        <pc:spChg chg="mod">
          <ac:chgData name="Rajni Chandran" userId="81252285cd7855d0" providerId="LiveId" clId="{0D7CC568-B9AF-44A9-95D1-DEEF5DB35A2C}" dt="2024-07-28T23:59:22.962" v="1169" actId="404"/>
          <ac:spMkLst>
            <pc:docMk/>
            <pc:sldMk cId="1946510289" sldId="278"/>
            <ac:spMk id="3" creationId="{EC3136B1-F172-9082-142A-92244C467C34}"/>
          </ac:spMkLst>
        </pc:spChg>
        <pc:picChg chg="add mod">
          <ac:chgData name="Rajni Chandran" userId="81252285cd7855d0" providerId="LiveId" clId="{0D7CC568-B9AF-44A9-95D1-DEEF5DB35A2C}" dt="2024-07-28T23:59:56.666" v="1176" actId="1076"/>
          <ac:picMkLst>
            <pc:docMk/>
            <pc:sldMk cId="1946510289" sldId="278"/>
            <ac:picMk id="4" creationId="{FA40B361-FF64-0456-79A7-E75C68E57E15}"/>
          </ac:picMkLst>
        </pc:picChg>
        <pc:picChg chg="add mod">
          <ac:chgData name="Rajni Chandran" userId="81252285cd7855d0" providerId="LiveId" clId="{0D7CC568-B9AF-44A9-95D1-DEEF5DB35A2C}" dt="2024-07-28T23:59:34.835" v="1173" actId="14100"/>
          <ac:picMkLst>
            <pc:docMk/>
            <pc:sldMk cId="1946510289" sldId="278"/>
            <ac:picMk id="5" creationId="{56D7F98C-174E-932B-A9F3-393704E45991}"/>
          </ac:picMkLst>
        </pc:picChg>
      </pc:sldChg>
      <pc:sldChg chg="addSp delSp modSp mod modAnim">
        <pc:chgData name="Rajni Chandran" userId="81252285cd7855d0" providerId="LiveId" clId="{0D7CC568-B9AF-44A9-95D1-DEEF5DB35A2C}" dt="2024-07-29T00:01:16.769" v="1181" actId="403"/>
        <pc:sldMkLst>
          <pc:docMk/>
          <pc:sldMk cId="1525913965" sldId="279"/>
        </pc:sldMkLst>
        <pc:spChg chg="mod">
          <ac:chgData name="Rajni Chandran" userId="81252285cd7855d0" providerId="LiveId" clId="{0D7CC568-B9AF-44A9-95D1-DEEF5DB35A2C}" dt="2024-07-26T03:19:12.624" v="945" actId="20577"/>
          <ac:spMkLst>
            <pc:docMk/>
            <pc:sldMk cId="1525913965" sldId="279"/>
            <ac:spMk id="2" creationId="{4816A532-8015-0961-9763-B410636CC59C}"/>
          </ac:spMkLst>
        </pc:spChg>
        <pc:spChg chg="mod">
          <ac:chgData name="Rajni Chandran" userId="81252285cd7855d0" providerId="LiveId" clId="{0D7CC568-B9AF-44A9-95D1-DEEF5DB35A2C}" dt="2024-07-29T00:01:16.769" v="1181" actId="403"/>
          <ac:spMkLst>
            <pc:docMk/>
            <pc:sldMk cId="1525913965" sldId="279"/>
            <ac:spMk id="3" creationId="{E8BBE54F-0228-2C90-5CDB-B31798EADD17}"/>
          </ac:spMkLst>
        </pc:spChg>
        <pc:picChg chg="add mod">
          <ac:chgData name="Rajni Chandran" userId="81252285cd7855d0" providerId="LiveId" clId="{0D7CC568-B9AF-44A9-95D1-DEEF5DB35A2C}" dt="2024-07-29T00:01:04.708" v="1180" actId="1076"/>
          <ac:picMkLst>
            <pc:docMk/>
            <pc:sldMk cId="1525913965" sldId="279"/>
            <ac:picMk id="4" creationId="{0637A546-15FE-F83F-8EC6-50B58FB8ECB9}"/>
          </ac:picMkLst>
        </pc:picChg>
        <pc:picChg chg="add del mod">
          <ac:chgData name="Rajni Chandran" userId="81252285cd7855d0" providerId="LiveId" clId="{0D7CC568-B9AF-44A9-95D1-DEEF5DB35A2C}" dt="2024-07-26T03:18:29.245" v="909" actId="478"/>
          <ac:picMkLst>
            <pc:docMk/>
            <pc:sldMk cId="1525913965" sldId="279"/>
            <ac:picMk id="5" creationId="{B67FE1A6-C1EB-9364-4DF1-183322837246}"/>
          </ac:picMkLst>
        </pc:picChg>
        <pc:picChg chg="add mod">
          <ac:chgData name="Rajni Chandran" userId="81252285cd7855d0" providerId="LiveId" clId="{0D7CC568-B9AF-44A9-95D1-DEEF5DB35A2C}" dt="2024-07-26T03:18:33.777" v="910" actId="1076"/>
          <ac:picMkLst>
            <pc:docMk/>
            <pc:sldMk cId="1525913965" sldId="279"/>
            <ac:picMk id="6" creationId="{41C956FA-601C-3083-87B5-07A8DC33429B}"/>
          </ac:picMkLst>
        </pc:picChg>
      </pc:sldChg>
      <pc:sldChg chg="addSp modSp mod modAnim">
        <pc:chgData name="Rajni Chandran" userId="81252285cd7855d0" providerId="LiveId" clId="{0D7CC568-B9AF-44A9-95D1-DEEF5DB35A2C}" dt="2024-07-29T00:02:32.265" v="1193" actId="1076"/>
        <pc:sldMkLst>
          <pc:docMk/>
          <pc:sldMk cId="3623683445" sldId="280"/>
        </pc:sldMkLst>
        <pc:spChg chg="mod">
          <ac:chgData name="Rajni Chandran" userId="81252285cd7855d0" providerId="LiveId" clId="{0D7CC568-B9AF-44A9-95D1-DEEF5DB35A2C}" dt="2024-07-26T03:20:40.383" v="985" actId="20577"/>
          <ac:spMkLst>
            <pc:docMk/>
            <pc:sldMk cId="3623683445" sldId="280"/>
            <ac:spMk id="2" creationId="{BD4443D6-6D9C-E4FA-AB4F-21D5895C3B23}"/>
          </ac:spMkLst>
        </pc:spChg>
        <pc:spChg chg="mod">
          <ac:chgData name="Rajni Chandran" userId="81252285cd7855d0" providerId="LiveId" clId="{0D7CC568-B9AF-44A9-95D1-DEEF5DB35A2C}" dt="2024-07-29T00:02:26.468" v="1192" actId="27636"/>
          <ac:spMkLst>
            <pc:docMk/>
            <pc:sldMk cId="3623683445" sldId="280"/>
            <ac:spMk id="3" creationId="{04258F58-1AF8-968E-057A-2A868DC1976C}"/>
          </ac:spMkLst>
        </pc:spChg>
        <pc:picChg chg="add mod">
          <ac:chgData name="Rajni Chandran" userId="81252285cd7855d0" providerId="LiveId" clId="{0D7CC568-B9AF-44A9-95D1-DEEF5DB35A2C}" dt="2024-07-29T00:02:00.169" v="1185" actId="1076"/>
          <ac:picMkLst>
            <pc:docMk/>
            <pc:sldMk cId="3623683445" sldId="280"/>
            <ac:picMk id="4" creationId="{37C0225C-F49C-D807-0738-CC2D9A65FD74}"/>
          </ac:picMkLst>
        </pc:picChg>
        <pc:picChg chg="add mod">
          <ac:chgData name="Rajni Chandran" userId="81252285cd7855d0" providerId="LiveId" clId="{0D7CC568-B9AF-44A9-95D1-DEEF5DB35A2C}" dt="2024-07-29T00:02:32.265" v="1193" actId="1076"/>
          <ac:picMkLst>
            <pc:docMk/>
            <pc:sldMk cId="3623683445" sldId="280"/>
            <ac:picMk id="5" creationId="{7F4C2745-1F3C-82BC-3061-66C62886D1E3}"/>
          </ac:picMkLst>
        </pc:picChg>
      </pc:sldChg>
      <pc:sldChg chg="addSp modSp mod modAnim">
        <pc:chgData name="Rajni Chandran" userId="81252285cd7855d0" providerId="LiveId" clId="{0D7CC568-B9AF-44A9-95D1-DEEF5DB35A2C}" dt="2024-07-29T00:05:00.737" v="1227" actId="1076"/>
        <pc:sldMkLst>
          <pc:docMk/>
          <pc:sldMk cId="2458257760" sldId="281"/>
        </pc:sldMkLst>
        <pc:spChg chg="mod">
          <ac:chgData name="Rajni Chandran" userId="81252285cd7855d0" providerId="LiveId" clId="{0D7CC568-B9AF-44A9-95D1-DEEF5DB35A2C}" dt="2024-07-26T03:22:03.765" v="1023" actId="20577"/>
          <ac:spMkLst>
            <pc:docMk/>
            <pc:sldMk cId="2458257760" sldId="281"/>
            <ac:spMk id="2" creationId="{A090B214-3AFE-1CF0-F24F-DEFE0C35BE69}"/>
          </ac:spMkLst>
        </pc:spChg>
        <pc:spChg chg="mod">
          <ac:chgData name="Rajni Chandran" userId="81252285cd7855d0" providerId="LiveId" clId="{0D7CC568-B9AF-44A9-95D1-DEEF5DB35A2C}" dt="2024-07-29T00:04:42.440" v="1224" actId="14100"/>
          <ac:spMkLst>
            <pc:docMk/>
            <pc:sldMk cId="2458257760" sldId="281"/>
            <ac:spMk id="3" creationId="{6F382210-59A4-CA8A-BCC9-0FC79D97F570}"/>
          </ac:spMkLst>
        </pc:spChg>
        <pc:picChg chg="add mod">
          <ac:chgData name="Rajni Chandran" userId="81252285cd7855d0" providerId="LiveId" clId="{0D7CC568-B9AF-44A9-95D1-DEEF5DB35A2C}" dt="2024-07-29T00:05:00.737" v="1227" actId="1076"/>
          <ac:picMkLst>
            <pc:docMk/>
            <pc:sldMk cId="2458257760" sldId="281"/>
            <ac:picMk id="4" creationId="{1D29A4A4-E2CD-C112-917B-6C99F7AC2873}"/>
          </ac:picMkLst>
        </pc:picChg>
        <pc:picChg chg="add mod">
          <ac:chgData name="Rajni Chandran" userId="81252285cd7855d0" providerId="LiveId" clId="{0D7CC568-B9AF-44A9-95D1-DEEF5DB35A2C}" dt="2024-07-29T00:04:32.151" v="1221" actId="1076"/>
          <ac:picMkLst>
            <pc:docMk/>
            <pc:sldMk cId="2458257760" sldId="281"/>
            <ac:picMk id="5" creationId="{DDC5FD34-CCE1-830B-44DB-ACAD1CA61D25}"/>
          </ac:picMkLst>
        </pc:picChg>
      </pc:sldChg>
      <pc:sldChg chg="new del">
        <pc:chgData name="Rajni Chandran" userId="81252285cd7855d0" providerId="LiveId" clId="{0D7CC568-B9AF-44A9-95D1-DEEF5DB35A2C}" dt="2024-07-28T11:18:38.122" v="1038" actId="47"/>
        <pc:sldMkLst>
          <pc:docMk/>
          <pc:sldMk cId="259049370" sldId="282"/>
        </pc:sldMkLst>
      </pc:sldChg>
      <pc:sldChg chg="delSp add del setBg delDesignElem">
        <pc:chgData name="Rajni Chandran" userId="81252285cd7855d0" providerId="LiveId" clId="{0D7CC568-B9AF-44A9-95D1-DEEF5DB35A2C}" dt="2024-07-24T03:49:32.010" v="229" actId="2696"/>
        <pc:sldMkLst>
          <pc:docMk/>
          <pc:sldMk cId="3915949525" sldId="282"/>
        </pc:sldMkLst>
        <pc:spChg chg="del">
          <ac:chgData name="Rajni Chandran" userId="81252285cd7855d0" providerId="LiveId" clId="{0D7CC568-B9AF-44A9-95D1-DEEF5DB35A2C}" dt="2024-07-24T03:48:56.861" v="228"/>
          <ac:spMkLst>
            <pc:docMk/>
            <pc:sldMk cId="3915949525" sldId="282"/>
            <ac:spMk id="10" creationId="{ADE57300-C7FF-4578-99A0-42B0295B123C}"/>
          </ac:spMkLst>
        </pc:spChg>
        <pc:spChg chg="del">
          <ac:chgData name="Rajni Chandran" userId="81252285cd7855d0" providerId="LiveId" clId="{0D7CC568-B9AF-44A9-95D1-DEEF5DB35A2C}" dt="2024-07-24T03:48:56.861" v="228"/>
          <ac:spMkLst>
            <pc:docMk/>
            <pc:sldMk cId="3915949525" sldId="282"/>
            <ac:spMk id="12" creationId="{F3FF94B3-6D3E-44FE-BB02-A9027C0003C7}"/>
          </ac:spMkLst>
        </pc:spChg>
        <pc:spChg chg="del">
          <ac:chgData name="Rajni Chandran" userId="81252285cd7855d0" providerId="LiveId" clId="{0D7CC568-B9AF-44A9-95D1-DEEF5DB35A2C}" dt="2024-07-24T03:48:56.861" v="228"/>
          <ac:spMkLst>
            <pc:docMk/>
            <pc:sldMk cId="3915949525" sldId="282"/>
            <ac:spMk id="14" creationId="{FF9FFCE1-E057-415B-A971-88EC7E22AF15}"/>
          </ac:spMkLst>
        </pc:spChg>
        <pc:spChg chg="del">
          <ac:chgData name="Rajni Chandran" userId="81252285cd7855d0" providerId="LiveId" clId="{0D7CC568-B9AF-44A9-95D1-DEEF5DB35A2C}" dt="2024-07-24T03:48:56.861" v="228"/>
          <ac:spMkLst>
            <pc:docMk/>
            <pc:sldMk cId="3915949525" sldId="282"/>
            <ac:spMk id="16" creationId="{B2C335F7-F61C-4EB4-80F2-4B1438FE66BB}"/>
          </ac:spMkLst>
        </pc:spChg>
        <pc:spChg chg="del">
          <ac:chgData name="Rajni Chandran" userId="81252285cd7855d0" providerId="LiveId" clId="{0D7CC568-B9AF-44A9-95D1-DEEF5DB35A2C}" dt="2024-07-24T03:48:56.861" v="228"/>
          <ac:spMkLst>
            <pc:docMk/>
            <pc:sldMk cId="3915949525" sldId="282"/>
            <ac:spMk id="18" creationId="{D58401B5-5F1B-4D21-9AC3-AAEC8D36650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59BF6-2C66-4C68-849F-010652C90596}" type="datetimeFigureOut">
              <a:rPr lang="en-AU" smtClean="0"/>
              <a:t>29/07/2024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17D6F5-74F8-473C-B448-6628CB734906}" type="slidenum">
              <a:rPr lang="en-AU" smtClean="0"/>
              <a:t>‹#›</a:t>
            </a:fld>
            <a:endParaRPr lang="en-AU"/>
          </a:p>
        </p:txBody>
      </p:sp>
    </p:spTree>
    <p:extLst>
      <p:ext uri="{BB962C8B-B14F-4D97-AF65-F5344CB8AC3E}">
        <p14:creationId xmlns:p14="http://schemas.microsoft.com/office/powerpoint/2010/main" val="3233656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617D6F5-74F8-473C-B448-6628CB734906}" type="slidenum">
              <a:rPr lang="en-AU" smtClean="0"/>
              <a:t>2</a:t>
            </a:fld>
            <a:endParaRPr lang="en-AU"/>
          </a:p>
        </p:txBody>
      </p:sp>
    </p:spTree>
    <p:extLst>
      <p:ext uri="{BB962C8B-B14F-4D97-AF65-F5344CB8AC3E}">
        <p14:creationId xmlns:p14="http://schemas.microsoft.com/office/powerpoint/2010/main" val="772899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617D6F5-74F8-473C-B448-6628CB734906}" type="slidenum">
              <a:rPr lang="en-AU" smtClean="0"/>
              <a:t>3</a:t>
            </a:fld>
            <a:endParaRPr lang="en-AU"/>
          </a:p>
        </p:txBody>
      </p:sp>
    </p:spTree>
    <p:extLst>
      <p:ext uri="{BB962C8B-B14F-4D97-AF65-F5344CB8AC3E}">
        <p14:creationId xmlns:p14="http://schemas.microsoft.com/office/powerpoint/2010/main" val="2852659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7/29/2024</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58327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27565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176283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916040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7/29/2024</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966648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84546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7/29/2024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723111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7/29/2024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59110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7/29/2024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981227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7/29/2024</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226183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7/29/2024</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19661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7/29/2024</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451412345"/>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hf sldNum="0" hdr="0" ftr="0" dt="0"/>
  <p:txStyles>
    <p:titleStyle>
      <a:lvl1pPr algn="l" defTabSz="914400" rtl="0" eaLnBrk="1" latinLnBrk="0" hangingPunct="1">
        <a:lnSpc>
          <a:spcPct val="90000"/>
        </a:lnSpc>
        <a:spcBef>
          <a:spcPct val="0"/>
        </a:spcBef>
        <a:buNone/>
        <a:defRPr lang="en-US" sz="42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5.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5.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5.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5.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5.pn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5.pn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5.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5.pn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5.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5.png"/><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5.png"/><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5.pn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5.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5.png"/><Relationship Id="rId4" Type="http://schemas.openxmlformats.org/officeDocument/2006/relationships/image" Target="../media/image29.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5.pn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Network Technology Background">
            <a:extLst>
              <a:ext uri="{FF2B5EF4-FFF2-40B4-BE49-F238E27FC236}">
                <a16:creationId xmlns:a16="http://schemas.microsoft.com/office/drawing/2014/main" id="{82B40273-1985-9F9C-63CD-6D6CA1CF253C}"/>
              </a:ext>
            </a:extLst>
          </p:cNvPr>
          <p:cNvPicPr>
            <a:picLocks noChangeAspect="1"/>
          </p:cNvPicPr>
          <p:nvPr/>
        </p:nvPicPr>
        <p:blipFill rotWithShape="1">
          <a:blip r:embed="rId2"/>
          <a:srcRect r="-2" b="3354"/>
          <a:stretch/>
        </p:blipFill>
        <p:spPr>
          <a:xfrm>
            <a:off x="20" y="10"/>
            <a:ext cx="12191979" cy="6857990"/>
          </a:xfrm>
          <a:prstGeom prst="rect">
            <a:avLst/>
          </a:prstGeom>
        </p:spPr>
      </p:pic>
      <p:sp>
        <p:nvSpPr>
          <p:cNvPr id="9" name="Rectangle 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txBody>
          <a:bodyPr/>
          <a:lstStyle/>
          <a:p>
            <a:endParaRPr lang="en-AU"/>
          </a:p>
        </p:txBody>
      </p:sp>
      <p:sp>
        <p:nvSpPr>
          <p:cNvPr id="11" name="Rectangle 1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txBody>
          <a:bodyPr/>
          <a:lstStyle/>
          <a:p>
            <a:endParaRPr lang="en-AU"/>
          </a:p>
        </p:txBody>
      </p:sp>
      <p:sp>
        <p:nvSpPr>
          <p:cNvPr id="2" name="Title 1"/>
          <p:cNvSpPr>
            <a:spLocks noGrp="1"/>
          </p:cNvSpPr>
          <p:nvPr>
            <p:ph type="ctrTitle"/>
          </p:nvPr>
        </p:nvSpPr>
        <p:spPr>
          <a:xfrm>
            <a:off x="1276055" y="2350017"/>
            <a:ext cx="4775075" cy="1630906"/>
          </a:xfrm>
        </p:spPr>
        <p:txBody>
          <a:bodyPr>
            <a:normAutofit fontScale="90000"/>
          </a:bodyPr>
          <a:lstStyle/>
          <a:p>
            <a:pPr>
              <a:lnSpc>
                <a:spcPct val="106000"/>
              </a:lnSpc>
              <a:spcAft>
                <a:spcPts val="800"/>
              </a:spcAft>
            </a:pPr>
            <a:r>
              <a:rPr lang="en-AU" sz="1800" b="1" kern="100" dirty="0">
                <a:effectLst/>
                <a:latin typeface="Arial" panose="020B0604020202020204" pitchFamily="34" charset="0"/>
                <a:ea typeface="Aptos" panose="020B0004020202020204" pitchFamily="34" charset="0"/>
                <a:cs typeface="Times New Roman" panose="02020603050405020304" pitchFamily="18" charset="0"/>
              </a:rPr>
              <a:t>Presentation to Clarke Rd, School </a:t>
            </a:r>
            <a:br>
              <a:rPr lang="en-AU" sz="1800" kern="100" dirty="0">
                <a:effectLst/>
                <a:latin typeface="Aptos" panose="020B0004020202020204" pitchFamily="34" charset="0"/>
                <a:ea typeface="Aptos" panose="020B0004020202020204" pitchFamily="34" charset="0"/>
                <a:cs typeface="Times New Roman" panose="02020603050405020304" pitchFamily="18" charset="0"/>
              </a:rPr>
            </a:br>
            <a:r>
              <a:rPr lang="en-AU" sz="1800" b="1" kern="100" dirty="0">
                <a:effectLst/>
                <a:latin typeface="Arial" panose="020B0604020202020204" pitchFamily="34" charset="0"/>
                <a:ea typeface="Aptos" panose="020B0004020202020204" pitchFamily="34" charset="0"/>
                <a:cs typeface="Times New Roman" panose="02020603050405020304" pitchFamily="18" charset="0"/>
              </a:rPr>
              <a:t>30 July 2014    </a:t>
            </a:r>
            <a:br>
              <a:rPr lang="en-AU" sz="1800" kern="100" dirty="0">
                <a:effectLst/>
                <a:latin typeface="Aptos" panose="020B0004020202020204" pitchFamily="34" charset="0"/>
                <a:ea typeface="Aptos" panose="020B0004020202020204" pitchFamily="34" charset="0"/>
                <a:cs typeface="Times New Roman" panose="02020603050405020304" pitchFamily="18" charset="0"/>
              </a:rPr>
            </a:br>
            <a:r>
              <a:rPr lang="en-AU" sz="1800" b="1" kern="100" dirty="0">
                <a:effectLst/>
                <a:latin typeface="Arial" panose="020B0604020202020204" pitchFamily="34" charset="0"/>
                <a:ea typeface="Aptos" panose="020B0004020202020204" pitchFamily="34" charset="0"/>
                <a:cs typeface="Times New Roman" panose="02020603050405020304" pitchFamily="18" charset="0"/>
              </a:rPr>
              <a:t>Sid Chandran</a:t>
            </a:r>
            <a:br>
              <a:rPr lang="en-AU" sz="1800" kern="100" dirty="0">
                <a:effectLst/>
                <a:latin typeface="Aptos" panose="020B0004020202020204" pitchFamily="34" charset="0"/>
                <a:ea typeface="Aptos" panose="020B0004020202020204" pitchFamily="34" charset="0"/>
                <a:cs typeface="Times New Roman" panose="02020603050405020304" pitchFamily="18" charset="0"/>
              </a:rPr>
            </a:br>
            <a:br>
              <a:rPr lang="en-AU"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sz="4400" dirty="0">
              <a:solidFill>
                <a:schemeClr val="tx1"/>
              </a:solidFill>
            </a:endParaRPr>
          </a:p>
        </p:txBody>
      </p:sp>
      <p:sp>
        <p:nvSpPr>
          <p:cNvPr id="3" name="Subtitle 2"/>
          <p:cNvSpPr>
            <a:spLocks noGrp="1"/>
          </p:cNvSpPr>
          <p:nvPr>
            <p:ph type="subTitle" idx="1"/>
          </p:nvPr>
        </p:nvSpPr>
        <p:spPr>
          <a:xfrm>
            <a:off x="1276055" y="3990546"/>
            <a:ext cx="4775075" cy="559656"/>
          </a:xfrm>
        </p:spPr>
        <p:txBody>
          <a:bodyPr>
            <a:normAutofit/>
          </a:bodyPr>
          <a:lstStyle/>
          <a:p>
            <a:r>
              <a:rPr lang="en-US" dirty="0">
                <a:solidFill>
                  <a:schemeClr val="tx1"/>
                </a:solidFill>
              </a:rPr>
              <a:t>Reflecting on My Education</a:t>
            </a:r>
          </a:p>
        </p:txBody>
      </p:sp>
      <p:pic>
        <p:nvPicPr>
          <p:cNvPr id="6" name="Picture 5" descr="A group of people standing next to a table with cups&#10;&#10;Description automatically generated">
            <a:extLst>
              <a:ext uri="{FF2B5EF4-FFF2-40B4-BE49-F238E27FC236}">
                <a16:creationId xmlns:a16="http://schemas.microsoft.com/office/drawing/2014/main" id="{8AE0FB02-04AB-8183-702E-67893A454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7276" y="-551609"/>
            <a:ext cx="3927506" cy="7961218"/>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83850-E2CE-8CC9-E9CB-DFC55F4E2514}"/>
              </a:ext>
            </a:extLst>
          </p:cNvPr>
          <p:cNvSpPr>
            <a:spLocks noGrp="1"/>
          </p:cNvSpPr>
          <p:nvPr>
            <p:ph type="title"/>
          </p:nvPr>
        </p:nvSpPr>
        <p:spPr/>
        <p:txBody>
          <a:bodyPr/>
          <a:lstStyle/>
          <a:p>
            <a:r>
              <a:rPr lang="en-AU" dirty="0"/>
              <a:t>            Presume Competence!</a:t>
            </a:r>
          </a:p>
        </p:txBody>
      </p:sp>
      <p:sp>
        <p:nvSpPr>
          <p:cNvPr id="3" name="Content Placeholder 2">
            <a:extLst>
              <a:ext uri="{FF2B5EF4-FFF2-40B4-BE49-F238E27FC236}">
                <a16:creationId xmlns:a16="http://schemas.microsoft.com/office/drawing/2014/main" id="{5B94F558-DBF1-8CDF-A652-F8EB874E6E91}"/>
              </a:ext>
            </a:extLst>
          </p:cNvPr>
          <p:cNvSpPr>
            <a:spLocks noGrp="1"/>
          </p:cNvSpPr>
          <p:nvPr>
            <p:ph idx="1"/>
          </p:nvPr>
        </p:nvSpPr>
        <p:spPr>
          <a:xfrm>
            <a:off x="256309" y="1864485"/>
            <a:ext cx="10058400" cy="3849624"/>
          </a:xfrm>
        </p:spPr>
        <p:txBody>
          <a:bodyPr/>
          <a:lstStyle/>
          <a:p>
            <a:pPr>
              <a:lnSpc>
                <a:spcPct val="106000"/>
              </a:lnSpc>
              <a:spcAft>
                <a:spcPts val="800"/>
              </a:spcAft>
            </a:pPr>
            <a:r>
              <a:rPr lang="en-AU"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Overall, my experience would have been better if a presumption of intelligence was made. </a:t>
            </a:r>
          </a:p>
          <a:p>
            <a:pPr>
              <a:lnSpc>
                <a:spcPct val="106000"/>
              </a:lnSpc>
              <a:spcAft>
                <a:spcPts val="800"/>
              </a:spcAft>
            </a:pPr>
            <a:endParaRPr lang="en-AU"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a:lnSpc>
                <a:spcPct val="106000"/>
              </a:lnSpc>
              <a:spcAft>
                <a:spcPts val="800"/>
              </a:spcAft>
            </a:pPr>
            <a:r>
              <a:rPr lang="en-AU" sz="1800" kern="0" dirty="0">
                <a:solidFill>
                  <a:srgbClr val="2222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a:t>
            </a:r>
            <a:endParaRPr lang="en-AU"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1026" name="Picture 2" descr="World Autism Awareness Day&#10;kids, Child Special, Social Media, Digital Post, Medical Vector Template, April 2nd, Autism Typography">
            <a:extLst>
              <a:ext uri="{FF2B5EF4-FFF2-40B4-BE49-F238E27FC236}">
                <a16:creationId xmlns:a16="http://schemas.microsoft.com/office/drawing/2014/main" id="{B4E7C38D-7B35-A7D2-2045-CE52B4E2E8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3145" y="2848145"/>
            <a:ext cx="3336325" cy="3561384"/>
          </a:xfrm>
          <a:prstGeom prst="rect">
            <a:avLst/>
          </a:prstGeom>
          <a:noFill/>
          <a:extLst>
            <a:ext uri="{909E8E84-426E-40DD-AFC4-6F175D3DCCD1}">
              <a14:hiddenFill xmlns:a14="http://schemas.microsoft.com/office/drawing/2010/main">
                <a:solidFill>
                  <a:srgbClr val="FFFFFF"/>
                </a:solidFill>
              </a14:hiddenFill>
            </a:ext>
          </a:extLst>
        </p:spPr>
      </p:pic>
      <p:pic>
        <p:nvPicPr>
          <p:cNvPr id="4" name="Presume Competence">
            <a:hlinkClick r:id="" action="ppaction://media"/>
            <a:extLst>
              <a:ext uri="{FF2B5EF4-FFF2-40B4-BE49-F238E27FC236}">
                <a16:creationId xmlns:a16="http://schemas.microsoft.com/office/drawing/2014/main" id="{6C9DB562-9F80-CFFC-6DC8-357EC3C485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8615217" y="3543564"/>
            <a:ext cx="2170545" cy="2170545"/>
          </a:xfrm>
          <a:prstGeom prst="rect">
            <a:avLst/>
          </a:prstGeom>
        </p:spPr>
      </p:pic>
    </p:spTree>
    <p:extLst>
      <p:ext uri="{BB962C8B-B14F-4D97-AF65-F5344CB8AC3E}">
        <p14:creationId xmlns:p14="http://schemas.microsoft.com/office/powerpoint/2010/main" val="101307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8907A-34F3-7A7A-19EA-E5C09A15C312}"/>
              </a:ext>
            </a:extLst>
          </p:cNvPr>
          <p:cNvSpPr>
            <a:spLocks noGrp="1"/>
          </p:cNvSpPr>
          <p:nvPr>
            <p:ph type="title"/>
          </p:nvPr>
        </p:nvSpPr>
        <p:spPr/>
        <p:txBody>
          <a:bodyPr/>
          <a:lstStyle/>
          <a:p>
            <a:r>
              <a:rPr lang="en-AU" dirty="0"/>
              <a:t>            A Unique Disability</a:t>
            </a:r>
          </a:p>
        </p:txBody>
      </p:sp>
      <p:sp>
        <p:nvSpPr>
          <p:cNvPr id="3" name="Content Placeholder 2">
            <a:extLst>
              <a:ext uri="{FF2B5EF4-FFF2-40B4-BE49-F238E27FC236}">
                <a16:creationId xmlns:a16="http://schemas.microsoft.com/office/drawing/2014/main" id="{27CD1871-8396-4C67-9BDF-28F9E1D1CDAC}"/>
              </a:ext>
            </a:extLst>
          </p:cNvPr>
          <p:cNvSpPr>
            <a:spLocks noGrp="1"/>
          </p:cNvSpPr>
          <p:nvPr>
            <p:ph idx="1"/>
          </p:nvPr>
        </p:nvSpPr>
        <p:spPr/>
        <p:txBody>
          <a:bodyPr/>
          <a:lstStyle/>
          <a:p>
            <a:pPr>
              <a:lnSpc>
                <a:spcPct val="106000"/>
              </a:lnSpc>
              <a:spcAft>
                <a:spcPts val="800"/>
              </a:spcAft>
            </a:pPr>
            <a:r>
              <a:rPr lang="en-AU" sz="20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My mother has said that I attended a school for autistic children till I was seven years old. Her understanding is that once children left childhood, autistic schools either mainstreamed them or sent them off to special schools. We don’t know if things have changed since then. Even at that time paediatricians were against moving children with autism to special schools as they did not think that autism could be addressed there. They felt  that the combination of strengths and weaknesses that people like me experience cannot be handled in special schools. But there was pressure brought on families. </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6000"/>
              </a:lnSpc>
              <a:spcAft>
                <a:spcPts val="800"/>
              </a:spcAft>
            </a:pPr>
            <a:r>
              <a:rPr lang="en-AU" sz="20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4" name="A unique disability">
            <a:hlinkClick r:id="" action="ppaction://media"/>
            <a:extLst>
              <a:ext uri="{FF2B5EF4-FFF2-40B4-BE49-F238E27FC236}">
                <a16:creationId xmlns:a16="http://schemas.microsoft.com/office/drawing/2014/main" id="{DD3A19B8-D474-6CEA-DF54-EE2998C022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99381" y="4537364"/>
            <a:ext cx="1962727" cy="1962727"/>
          </a:xfrm>
          <a:prstGeom prst="rect">
            <a:avLst/>
          </a:prstGeom>
        </p:spPr>
      </p:pic>
    </p:spTree>
    <p:extLst>
      <p:ext uri="{BB962C8B-B14F-4D97-AF65-F5344CB8AC3E}">
        <p14:creationId xmlns:p14="http://schemas.microsoft.com/office/powerpoint/2010/main" val="12720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E53B-A110-B7FA-AF5D-09564DB95289}"/>
              </a:ext>
            </a:extLst>
          </p:cNvPr>
          <p:cNvSpPr>
            <a:spLocks noGrp="1"/>
          </p:cNvSpPr>
          <p:nvPr>
            <p:ph type="title"/>
          </p:nvPr>
        </p:nvSpPr>
        <p:spPr/>
        <p:txBody>
          <a:bodyPr/>
          <a:lstStyle/>
          <a:p>
            <a:pPr algn="ctr">
              <a:lnSpc>
                <a:spcPct val="106000"/>
              </a:lnSpc>
              <a:spcAft>
                <a:spcPts val="800"/>
              </a:spcAft>
            </a:pPr>
            <a:r>
              <a:rPr lang="en-AU" sz="1800" b="1" kern="0" dirty="0">
                <a:solidFill>
                  <a:srgbClr val="2222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Autism is Complex</a:t>
            </a:r>
            <a:br>
              <a:rPr lang="en-AU"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br>
            <a:r>
              <a:rPr lang="en-AU" sz="1800" kern="0" dirty="0">
                <a:solidFill>
                  <a:srgbClr val="2222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a:t>
            </a:r>
            <a:br>
              <a:rPr lang="en-AU"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br>
            <a:endParaRPr lang="en-AU" dirty="0"/>
          </a:p>
        </p:txBody>
      </p:sp>
      <p:pic>
        <p:nvPicPr>
          <p:cNvPr id="1026" name="Picture 2">
            <a:extLst>
              <a:ext uri="{FF2B5EF4-FFF2-40B4-BE49-F238E27FC236}">
                <a16:creationId xmlns:a16="http://schemas.microsoft.com/office/drawing/2014/main" id="{699BB79E-E0E5-DC13-116F-3A9FAAEB6AB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7468" y="2182163"/>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utism Speaks puzzle piece">
            <a:extLst>
              <a:ext uri="{FF2B5EF4-FFF2-40B4-BE49-F238E27FC236}">
                <a16:creationId xmlns:a16="http://schemas.microsoft.com/office/drawing/2014/main" id="{BB4356D3-9A30-BD4B-3586-BEDD934F9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5993" y="2725088"/>
            <a:ext cx="1619250"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utism Speaks Logo Vector at Vectorified.com | Collection of Autism Speaks Logo Vector free for ...">
            <a:extLst>
              <a:ext uri="{FF2B5EF4-FFF2-40B4-BE49-F238E27FC236}">
                <a16:creationId xmlns:a16="http://schemas.microsoft.com/office/drawing/2014/main" id="{2B36D636-FBC7-6790-653B-98CA17A528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919413"/>
            <a:ext cx="1066800" cy="101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733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2830D-7560-CF9B-761B-A66D0EA5C097}"/>
              </a:ext>
            </a:extLst>
          </p:cNvPr>
          <p:cNvSpPr>
            <a:spLocks noGrp="1"/>
          </p:cNvSpPr>
          <p:nvPr>
            <p:ph type="title"/>
          </p:nvPr>
        </p:nvSpPr>
        <p:spPr/>
        <p:txBody>
          <a:bodyPr/>
          <a:lstStyle/>
          <a:p>
            <a:r>
              <a:rPr lang="en-AU" dirty="0"/>
              <a:t>           A National Strategy  </a:t>
            </a:r>
          </a:p>
        </p:txBody>
      </p:sp>
      <p:sp>
        <p:nvSpPr>
          <p:cNvPr id="3" name="Content Placeholder 2">
            <a:extLst>
              <a:ext uri="{FF2B5EF4-FFF2-40B4-BE49-F238E27FC236}">
                <a16:creationId xmlns:a16="http://schemas.microsoft.com/office/drawing/2014/main" id="{DAF34CD3-5E0F-ADAC-8251-2285310137C9}"/>
              </a:ext>
            </a:extLst>
          </p:cNvPr>
          <p:cNvSpPr>
            <a:spLocks noGrp="1"/>
          </p:cNvSpPr>
          <p:nvPr>
            <p:ph idx="1"/>
          </p:nvPr>
        </p:nvSpPr>
        <p:spPr>
          <a:xfrm>
            <a:off x="1066800" y="2684064"/>
            <a:ext cx="7042865" cy="10163010"/>
          </a:xfrm>
        </p:spPr>
        <p:txBody>
          <a:bodyPr/>
          <a:lstStyle/>
          <a:p>
            <a:pPr>
              <a:lnSpc>
                <a:spcPct val="106000"/>
              </a:lnSpc>
              <a:spcAft>
                <a:spcPts val="800"/>
              </a:spcAft>
            </a:pPr>
            <a:r>
              <a:rPr lang="en-AU" sz="20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Lately there is recognition that autism is a separate disability that cannot be covered under a general disability approach. I am hopeful that a national autism strategy will help.</a:t>
            </a:r>
          </a:p>
          <a:p>
            <a:pPr>
              <a:lnSpc>
                <a:spcPct val="106000"/>
              </a:lnSpc>
              <a:spcAft>
                <a:spcPts val="800"/>
              </a:spcAft>
            </a:pPr>
            <a:endParaRPr lang="en-AU" sz="20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a:lnSpc>
                <a:spcPct val="106000"/>
              </a:lnSpc>
              <a:spcAft>
                <a:spcPts val="800"/>
              </a:spcAft>
            </a:pPr>
            <a:r>
              <a:rPr lang="en-AU" sz="1800" kern="0" dirty="0">
                <a:solidFill>
                  <a:srgbClr val="2222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a:t>
            </a:r>
            <a:endParaRPr lang="en-AU"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2050" name="Picture 2" descr="Department of Social Services, Australian Government">
            <a:extLst>
              <a:ext uri="{FF2B5EF4-FFF2-40B4-BE49-F238E27FC236}">
                <a16:creationId xmlns:a16="http://schemas.microsoft.com/office/drawing/2014/main" id="{B407BD31-5618-2455-5E39-1BB1304692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571" y="4003864"/>
            <a:ext cx="11095419" cy="2500845"/>
          </a:xfrm>
          <a:prstGeom prst="rect">
            <a:avLst/>
          </a:prstGeom>
          <a:noFill/>
          <a:extLst>
            <a:ext uri="{909E8E84-426E-40DD-AFC4-6F175D3DCCD1}">
              <a14:hiddenFill xmlns:a14="http://schemas.microsoft.com/office/drawing/2010/main">
                <a:solidFill>
                  <a:srgbClr val="FFFFFF"/>
                </a:solidFill>
              </a14:hiddenFill>
            </a:ext>
          </a:extLst>
        </p:spPr>
      </p:pic>
      <p:pic>
        <p:nvPicPr>
          <p:cNvPr id="4" name="A National Strategy">
            <a:hlinkClick r:id="" action="ppaction://media"/>
            <a:extLst>
              <a:ext uri="{FF2B5EF4-FFF2-40B4-BE49-F238E27FC236}">
                <a16:creationId xmlns:a16="http://schemas.microsoft.com/office/drawing/2014/main" id="{ECF46410-3A94-186F-2C9D-2920629E3E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93484" y="3333994"/>
            <a:ext cx="1941945" cy="1941945"/>
          </a:xfrm>
          <a:prstGeom prst="rect">
            <a:avLst/>
          </a:prstGeom>
        </p:spPr>
      </p:pic>
    </p:spTree>
    <p:extLst>
      <p:ext uri="{BB962C8B-B14F-4D97-AF65-F5344CB8AC3E}">
        <p14:creationId xmlns:p14="http://schemas.microsoft.com/office/powerpoint/2010/main" val="386784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B84C-3CCE-5EFA-9A85-658EBE931288}"/>
              </a:ext>
            </a:extLst>
          </p:cNvPr>
          <p:cNvSpPr>
            <a:spLocks noGrp="1"/>
          </p:cNvSpPr>
          <p:nvPr>
            <p:ph type="title"/>
          </p:nvPr>
        </p:nvSpPr>
        <p:spPr>
          <a:xfrm>
            <a:off x="6579450" y="727627"/>
            <a:ext cx="4957553" cy="1645920"/>
          </a:xfrm>
        </p:spPr>
        <p:txBody>
          <a:bodyPr>
            <a:normAutofit/>
          </a:bodyPr>
          <a:lstStyle/>
          <a:p>
            <a:r>
              <a:rPr lang="en-AU" dirty="0"/>
              <a:t>Missing Piece- Education!</a:t>
            </a:r>
          </a:p>
        </p:txBody>
      </p:sp>
      <p:sp>
        <p:nvSpPr>
          <p:cNvPr id="3079" name="Rectangle 3078">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txBody>
          <a:bodyPr/>
          <a:lstStyle/>
          <a:p>
            <a:endParaRPr lang="en-AU"/>
          </a:p>
        </p:txBody>
      </p:sp>
      <p:sp>
        <p:nvSpPr>
          <p:cNvPr id="3081" name="Rectangle 3080">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txBody>
          <a:bodyPr/>
          <a:lstStyle/>
          <a:p>
            <a:endParaRPr lang="en-AU"/>
          </a:p>
        </p:txBody>
      </p:sp>
      <p:pic>
        <p:nvPicPr>
          <p:cNvPr id="3074" name="Picture 2" descr="presuming_competence_graphic_1">
            <a:extLst>
              <a:ext uri="{FF2B5EF4-FFF2-40B4-BE49-F238E27FC236}">
                <a16:creationId xmlns:a16="http://schemas.microsoft.com/office/drawing/2014/main" id="{5F86EC1B-3B05-05BD-A523-5EFAA26C9E1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05256" y="1970282"/>
            <a:ext cx="4414438" cy="29356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F955EB4-45C3-10D8-1CED-3C22402FF2C6}"/>
              </a:ext>
            </a:extLst>
          </p:cNvPr>
          <p:cNvSpPr>
            <a:spLocks noGrp="1"/>
          </p:cNvSpPr>
          <p:nvPr>
            <p:ph idx="1"/>
          </p:nvPr>
        </p:nvSpPr>
        <p:spPr>
          <a:xfrm>
            <a:off x="6579450" y="2538919"/>
            <a:ext cx="4957554" cy="3496120"/>
          </a:xfrm>
        </p:spPr>
        <p:txBody>
          <a:bodyPr>
            <a:normAutofit/>
          </a:bodyPr>
          <a:lstStyle/>
          <a:p>
            <a:pPr>
              <a:spcAft>
                <a:spcPts val="800"/>
              </a:spcAft>
            </a:pPr>
            <a:r>
              <a:rPr lang="en-AU" kern="100" dirty="0">
                <a:effectLst/>
                <a:latin typeface="Arial" panose="020B0604020202020204" pitchFamily="34" charset="0"/>
                <a:ea typeface="Aptos" panose="020B0004020202020204" pitchFamily="34" charset="0"/>
                <a:cs typeface="Times New Roman" panose="02020603050405020304" pitchFamily="18" charset="0"/>
              </a:rPr>
              <a:t>Lack of understanding of autism has many consequences. One of the consequences is not imparting a proper education to people with autism, specifically for people like me whose autism masks their intelligence. This has also prevented me from pursuing a career of my choice. This is the reason that we need to start with a position of presumption of competence. </a:t>
            </a:r>
          </a:p>
          <a:p>
            <a:pPr>
              <a:spcAft>
                <a:spcPts val="800"/>
              </a:spcAft>
            </a:pPr>
            <a:endParaRPr lang="en-AU"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a:spcAft>
                <a:spcPts val="800"/>
              </a:spcAft>
            </a:pPr>
            <a:r>
              <a:rPr lang="en-AU" kern="100" dirty="0">
                <a:effectLst/>
                <a:highlight>
                  <a:srgbClr val="FFFFFF"/>
                </a:highlight>
                <a:latin typeface="Arial" panose="020B0604020202020204" pitchFamily="34" charset="0"/>
                <a:ea typeface="Aptos" panose="020B0004020202020204" pitchFamily="34" charset="0"/>
                <a:cs typeface="Times New Roman" panose="02020603050405020304" pitchFamily="18" charset="0"/>
              </a:rPr>
              <a:t> </a:t>
            </a:r>
            <a:endParaRPr lang="en-AU"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4" name="Missing Piece- Education!">
            <a:hlinkClick r:id="" action="ppaction://media"/>
            <a:extLst>
              <a:ext uri="{FF2B5EF4-FFF2-40B4-BE49-F238E27FC236}">
                <a16:creationId xmlns:a16="http://schemas.microsoft.com/office/drawing/2014/main" id="{76BB7306-C835-2B05-AC28-D4D2833DED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58226" y="4300564"/>
            <a:ext cx="2101610" cy="2101610"/>
          </a:xfrm>
          <a:prstGeom prst="rect">
            <a:avLst/>
          </a:prstGeom>
        </p:spPr>
      </p:pic>
    </p:spTree>
    <p:extLst>
      <p:ext uri="{BB962C8B-B14F-4D97-AF65-F5344CB8AC3E}">
        <p14:creationId xmlns:p14="http://schemas.microsoft.com/office/powerpoint/2010/main" val="171108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51517-F09C-B257-27A3-78F694E1B6E1}"/>
              </a:ext>
            </a:extLst>
          </p:cNvPr>
          <p:cNvSpPr>
            <a:spLocks noGrp="1"/>
          </p:cNvSpPr>
          <p:nvPr>
            <p:ph type="title"/>
          </p:nvPr>
        </p:nvSpPr>
        <p:spPr/>
        <p:txBody>
          <a:bodyPr/>
          <a:lstStyle/>
          <a:p>
            <a:pPr algn="ctr">
              <a:lnSpc>
                <a:spcPct val="106000"/>
              </a:lnSpc>
              <a:spcAft>
                <a:spcPts val="800"/>
              </a:spcAft>
            </a:pPr>
            <a:r>
              <a:rPr lang="en-AU" sz="2000" b="1" kern="100" dirty="0">
                <a:solidFill>
                  <a:srgbClr val="000000"/>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The Role of AAC</a:t>
            </a:r>
            <a:br>
              <a:rPr lang="en-AU"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br>
            <a:r>
              <a:rPr lang="en-AU" sz="1800" kern="100" dirty="0">
                <a:solidFill>
                  <a:srgbClr val="000000"/>
                </a:solidFill>
                <a:effectLst/>
                <a:highlight>
                  <a:srgbClr val="FFFFFF"/>
                </a:highlight>
                <a:latin typeface="Aptos" panose="020B0004020202020204" pitchFamily="34" charset="0"/>
                <a:ea typeface="Aptos" panose="020B0004020202020204" pitchFamily="34" charset="0"/>
                <a:cs typeface="Aptos" panose="020B0004020202020204" pitchFamily="34" charset="0"/>
              </a:rPr>
              <a:t> </a:t>
            </a:r>
            <a:br>
              <a:rPr lang="en-AU"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br>
            <a:endParaRPr lang="en-AU" dirty="0"/>
          </a:p>
        </p:txBody>
      </p:sp>
      <p:pic>
        <p:nvPicPr>
          <p:cNvPr id="4098" name="Picture 2">
            <a:extLst>
              <a:ext uri="{FF2B5EF4-FFF2-40B4-BE49-F238E27FC236}">
                <a16:creationId xmlns:a16="http://schemas.microsoft.com/office/drawing/2014/main" id="{6236B21C-F296-4266-5AB7-EEE5C908D21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452255" y="1683327"/>
            <a:ext cx="6255327" cy="3657599"/>
          </a:xfrm>
          <a:prstGeom prst="rect">
            <a:avLst/>
          </a:prstGeom>
          <a:noFill/>
          <a:extLst>
            <a:ext uri="{909E8E84-426E-40DD-AFC4-6F175D3DCCD1}">
              <a14:hiddenFill xmlns:a14="http://schemas.microsoft.com/office/drawing/2010/main">
                <a:solidFill>
                  <a:srgbClr val="FFFFFF"/>
                </a:solidFill>
              </a14:hiddenFill>
            </a:ext>
          </a:extLst>
        </p:spPr>
      </p:pic>
      <p:pic>
        <p:nvPicPr>
          <p:cNvPr id="3" name="The role of AAC">
            <a:hlinkClick r:id="" action="ppaction://media"/>
            <a:extLst>
              <a:ext uri="{FF2B5EF4-FFF2-40B4-BE49-F238E27FC236}">
                <a16:creationId xmlns:a16="http://schemas.microsoft.com/office/drawing/2014/main" id="{C00E4AB5-FD05-2578-16C5-C3867FCE40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9259454" y="4505035"/>
            <a:ext cx="2209800" cy="1526309"/>
          </a:xfrm>
          <a:prstGeom prst="rect">
            <a:avLst/>
          </a:prstGeom>
        </p:spPr>
      </p:pic>
    </p:spTree>
    <p:extLst>
      <p:ext uri="{BB962C8B-B14F-4D97-AF65-F5344CB8AC3E}">
        <p14:creationId xmlns:p14="http://schemas.microsoft.com/office/powerpoint/2010/main" val="287220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537EF-722E-2DC9-AAA2-FE157C59663D}"/>
              </a:ext>
            </a:extLst>
          </p:cNvPr>
          <p:cNvSpPr>
            <a:spLocks noGrp="1"/>
          </p:cNvSpPr>
          <p:nvPr>
            <p:ph type="title"/>
          </p:nvPr>
        </p:nvSpPr>
        <p:spPr/>
        <p:txBody>
          <a:bodyPr/>
          <a:lstStyle/>
          <a:p>
            <a:r>
              <a:rPr lang="en-AU" dirty="0"/>
              <a:t>                AAC Journey</a:t>
            </a:r>
          </a:p>
        </p:txBody>
      </p:sp>
      <p:sp>
        <p:nvSpPr>
          <p:cNvPr id="3" name="Content Placeholder 2">
            <a:extLst>
              <a:ext uri="{FF2B5EF4-FFF2-40B4-BE49-F238E27FC236}">
                <a16:creationId xmlns:a16="http://schemas.microsoft.com/office/drawing/2014/main" id="{1C16EAC3-BF3B-9116-8444-793BF3DE8799}"/>
              </a:ext>
            </a:extLst>
          </p:cNvPr>
          <p:cNvSpPr>
            <a:spLocks noGrp="1"/>
          </p:cNvSpPr>
          <p:nvPr>
            <p:ph idx="1"/>
          </p:nvPr>
        </p:nvSpPr>
        <p:spPr/>
        <p:txBody>
          <a:bodyPr/>
          <a:lstStyle/>
          <a:p>
            <a:r>
              <a:rPr lang="en-AU" sz="1800" dirty="0">
                <a:effectLst/>
                <a:latin typeface="Arial" panose="020B0604020202020204" pitchFamily="34" charset="0"/>
                <a:ea typeface="Aptos" panose="020B0004020202020204" pitchFamily="34" charset="0"/>
              </a:rPr>
              <a:t>My life opened up when my mother and I began to work on my typing and getting me on to an AAC device. By then I was in my teens. </a:t>
            </a:r>
          </a:p>
          <a:p>
            <a:endParaRPr lang="en-AU" dirty="0"/>
          </a:p>
        </p:txBody>
      </p:sp>
      <p:pic>
        <p:nvPicPr>
          <p:cNvPr id="5" name="Picture 4" descr="A person showing a tablet to a person&#10;&#10;Description automatically generated">
            <a:extLst>
              <a:ext uri="{FF2B5EF4-FFF2-40B4-BE49-F238E27FC236}">
                <a16:creationId xmlns:a16="http://schemas.microsoft.com/office/drawing/2014/main" id="{F4153958-73DC-1D33-A981-236B0FFF9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2418" y="2867890"/>
            <a:ext cx="5112327" cy="3616921"/>
          </a:xfrm>
          <a:prstGeom prst="rect">
            <a:avLst/>
          </a:prstGeom>
        </p:spPr>
      </p:pic>
      <p:pic>
        <p:nvPicPr>
          <p:cNvPr id="4" name="AAC journey">
            <a:hlinkClick r:id="" action="ppaction://media"/>
            <a:extLst>
              <a:ext uri="{FF2B5EF4-FFF2-40B4-BE49-F238E27FC236}">
                <a16:creationId xmlns:a16="http://schemas.microsoft.com/office/drawing/2014/main" id="{F59B2453-7F42-F6B7-0C6C-6E71A64E4F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10073" y="4196706"/>
            <a:ext cx="1844964" cy="1844964"/>
          </a:xfrm>
          <a:prstGeom prst="rect">
            <a:avLst/>
          </a:prstGeom>
        </p:spPr>
      </p:pic>
    </p:spTree>
    <p:extLst>
      <p:ext uri="{BB962C8B-B14F-4D97-AF65-F5344CB8AC3E}">
        <p14:creationId xmlns:p14="http://schemas.microsoft.com/office/powerpoint/2010/main" val="35367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21F63-9CDA-8313-E7EC-AA391CA26EF3}"/>
              </a:ext>
            </a:extLst>
          </p:cNvPr>
          <p:cNvSpPr>
            <a:spLocks noGrp="1"/>
          </p:cNvSpPr>
          <p:nvPr>
            <p:ph type="title"/>
          </p:nvPr>
        </p:nvSpPr>
        <p:spPr/>
        <p:txBody>
          <a:bodyPr/>
          <a:lstStyle/>
          <a:p>
            <a:r>
              <a:rPr lang="en-AU" dirty="0"/>
              <a:t>                Urban Myth</a:t>
            </a:r>
          </a:p>
        </p:txBody>
      </p:sp>
      <p:sp>
        <p:nvSpPr>
          <p:cNvPr id="3" name="Content Placeholder 2">
            <a:extLst>
              <a:ext uri="{FF2B5EF4-FFF2-40B4-BE49-F238E27FC236}">
                <a16:creationId xmlns:a16="http://schemas.microsoft.com/office/drawing/2014/main" id="{89DCA645-6DD6-29F5-6A41-DC556CB9C048}"/>
              </a:ext>
            </a:extLst>
          </p:cNvPr>
          <p:cNvSpPr>
            <a:spLocks noGrp="1"/>
          </p:cNvSpPr>
          <p:nvPr>
            <p:ph idx="1"/>
          </p:nvPr>
        </p:nvSpPr>
        <p:spPr/>
        <p:txBody>
          <a:bodyPr>
            <a:normAutofit/>
          </a:bodyPr>
          <a:lstStyle/>
          <a:p>
            <a:r>
              <a:rPr lang="en-AU" sz="2400" dirty="0">
                <a:effectLst/>
                <a:latin typeface="Arial" panose="020B0604020202020204" pitchFamily="34" charset="0"/>
                <a:ea typeface="Aptos" panose="020B0004020202020204" pitchFamily="34" charset="0"/>
              </a:rPr>
              <a:t>At this time when we still have to prove to people that we don’t lack competence, AAC gives us a tool to demonstrate that we have as much to say as anyone else. Through AAC I am able to say ‘I am a non speaker but not a non-thinker.’ </a:t>
            </a:r>
          </a:p>
          <a:p>
            <a:r>
              <a:rPr lang="en-AU" sz="2400" dirty="0">
                <a:effectLst/>
                <a:latin typeface="Arial" panose="020B0604020202020204" pitchFamily="34" charset="0"/>
                <a:ea typeface="Aptos" panose="020B0004020202020204" pitchFamily="34" charset="0"/>
              </a:rPr>
              <a:t>‘Not Being Able To </a:t>
            </a:r>
          </a:p>
          <a:p>
            <a:endParaRPr lang="en-AU" sz="2000" dirty="0"/>
          </a:p>
          <a:p>
            <a:endParaRPr lang="en-AU" sz="2000" dirty="0"/>
          </a:p>
          <a:p>
            <a:pPr marL="0" indent="0">
              <a:buNone/>
            </a:pPr>
            <a:r>
              <a:rPr lang="en-AU" sz="2400" dirty="0"/>
              <a:t>Doesn’t Mean I Have Nothing To Say</a:t>
            </a:r>
          </a:p>
        </p:txBody>
      </p:sp>
      <p:pic>
        <p:nvPicPr>
          <p:cNvPr id="5122" name="Picture 2">
            <a:extLst>
              <a:ext uri="{FF2B5EF4-FFF2-40B4-BE49-F238E27FC236}">
                <a16:creationId xmlns:a16="http://schemas.microsoft.com/office/drawing/2014/main" id="{DCA95D4F-E22D-B436-A8F4-5F31E19EB5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0" y="3773977"/>
            <a:ext cx="2954482" cy="1359131"/>
          </a:xfrm>
          <a:prstGeom prst="rect">
            <a:avLst/>
          </a:prstGeom>
          <a:noFill/>
          <a:extLst>
            <a:ext uri="{909E8E84-426E-40DD-AFC4-6F175D3DCCD1}">
              <a14:hiddenFill xmlns:a14="http://schemas.microsoft.com/office/drawing/2010/main">
                <a:solidFill>
                  <a:srgbClr val="FFFFFF"/>
                </a:solidFill>
              </a14:hiddenFill>
            </a:ext>
          </a:extLst>
        </p:spPr>
      </p:pic>
      <p:pic>
        <p:nvPicPr>
          <p:cNvPr id="4" name="Urban Myth">
            <a:hlinkClick r:id="" action="ppaction://media"/>
            <a:extLst>
              <a:ext uri="{FF2B5EF4-FFF2-40B4-BE49-F238E27FC236}">
                <a16:creationId xmlns:a16="http://schemas.microsoft.com/office/drawing/2014/main" id="{5BB3BAEC-A705-F84E-7F1D-BE80DFA6D8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H="1">
            <a:off x="8683772" y="3773978"/>
            <a:ext cx="2441428" cy="2441428"/>
          </a:xfrm>
          <a:prstGeom prst="rect">
            <a:avLst/>
          </a:prstGeom>
        </p:spPr>
      </p:pic>
    </p:spTree>
    <p:extLst>
      <p:ext uri="{BB962C8B-B14F-4D97-AF65-F5344CB8AC3E}">
        <p14:creationId xmlns:p14="http://schemas.microsoft.com/office/powerpoint/2010/main" val="118018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07516-B1EA-E604-7B34-72F5F1C7603D}"/>
              </a:ext>
            </a:extLst>
          </p:cNvPr>
          <p:cNvSpPr>
            <a:spLocks noGrp="1"/>
          </p:cNvSpPr>
          <p:nvPr>
            <p:ph type="title"/>
          </p:nvPr>
        </p:nvSpPr>
        <p:spPr/>
        <p:txBody>
          <a:bodyPr/>
          <a:lstStyle/>
          <a:p>
            <a:r>
              <a:rPr lang="en-AU" dirty="0"/>
              <a:t>                  AI and Autism</a:t>
            </a:r>
          </a:p>
        </p:txBody>
      </p:sp>
      <p:sp>
        <p:nvSpPr>
          <p:cNvPr id="3" name="Content Placeholder 2">
            <a:extLst>
              <a:ext uri="{FF2B5EF4-FFF2-40B4-BE49-F238E27FC236}">
                <a16:creationId xmlns:a16="http://schemas.microsoft.com/office/drawing/2014/main" id="{E01AC638-D352-F93D-CE8F-26BAE267C278}"/>
              </a:ext>
            </a:extLst>
          </p:cNvPr>
          <p:cNvSpPr>
            <a:spLocks noGrp="1"/>
          </p:cNvSpPr>
          <p:nvPr>
            <p:ph idx="1"/>
          </p:nvPr>
        </p:nvSpPr>
        <p:spPr/>
        <p:txBody>
          <a:bodyPr/>
          <a:lstStyle/>
          <a:p>
            <a:r>
              <a:rPr lang="en-AU" sz="2400" kern="100" dirty="0">
                <a:effectLst/>
                <a:latin typeface="Arial" panose="020B0604020202020204" pitchFamily="34" charset="0"/>
                <a:ea typeface="Aptos" panose="020B0004020202020204" pitchFamily="34" charset="0"/>
                <a:cs typeface="Arial" panose="020B0604020202020204" pitchFamily="34" charset="0"/>
              </a:rPr>
              <a:t>I have great hopes for the future of all </a:t>
            </a:r>
            <a:r>
              <a:rPr lang="en-AU" sz="2400" kern="100" dirty="0" err="1">
                <a:effectLst/>
                <a:latin typeface="Arial" panose="020B0604020202020204" pitchFamily="34" charset="0"/>
                <a:ea typeface="Aptos" panose="020B0004020202020204" pitchFamily="34" charset="0"/>
                <a:cs typeface="Arial" panose="020B0604020202020204" pitchFamily="34" charset="0"/>
              </a:rPr>
              <a:t>nonspeakers</a:t>
            </a:r>
            <a:r>
              <a:rPr lang="en-AU" sz="2400" kern="100" dirty="0">
                <a:effectLst/>
                <a:latin typeface="Arial" panose="020B0604020202020204" pitchFamily="34" charset="0"/>
                <a:ea typeface="Aptos" panose="020B0004020202020204" pitchFamily="34" charset="0"/>
                <a:cs typeface="Arial" panose="020B0604020202020204" pitchFamily="34" charset="0"/>
              </a:rPr>
              <a:t>. I hope that they won’t need to demonstrate to schools and other services that they are deserving of all opportunities to learn and live their lives. This will happen once AAC users begin to spread the word about what vistas can open up with AAC.</a:t>
            </a:r>
          </a:p>
          <a:p>
            <a:endParaRPr lang="en-AU" sz="2000" kern="100" dirty="0">
              <a:effectLst/>
              <a:latin typeface="Arial" panose="020B0604020202020204" pitchFamily="34" charset="0"/>
              <a:ea typeface="Aptos" panose="020B0004020202020204" pitchFamily="34" charset="0"/>
              <a:cs typeface="Arial" panose="020B0604020202020204" pitchFamily="34" charset="0"/>
            </a:endParaRPr>
          </a:p>
          <a:p>
            <a:endParaRPr lang="en-AU" dirty="0"/>
          </a:p>
        </p:txBody>
      </p:sp>
      <p:pic>
        <p:nvPicPr>
          <p:cNvPr id="6146" name="Picture 2" descr="ASHA leader logo">
            <a:extLst>
              <a:ext uri="{FF2B5EF4-FFF2-40B4-BE49-F238E27FC236}">
                <a16:creationId xmlns:a16="http://schemas.microsoft.com/office/drawing/2014/main" id="{31AE5B45-2EE2-A719-9B15-4B308CDD07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4337" y="4579793"/>
            <a:ext cx="3743325" cy="857250"/>
          </a:xfrm>
          <a:prstGeom prst="rect">
            <a:avLst/>
          </a:prstGeom>
          <a:noFill/>
          <a:extLst>
            <a:ext uri="{909E8E84-426E-40DD-AFC4-6F175D3DCCD1}">
              <a14:hiddenFill xmlns:a14="http://schemas.microsoft.com/office/drawing/2010/main">
                <a:solidFill>
                  <a:srgbClr val="FFFFFF"/>
                </a:solidFill>
              </a14:hiddenFill>
            </a:ext>
          </a:extLst>
        </p:spPr>
      </p:pic>
      <p:pic>
        <p:nvPicPr>
          <p:cNvPr id="4" name="AI AND AUTISM">
            <a:hlinkClick r:id="" action="ppaction://media"/>
            <a:extLst>
              <a:ext uri="{FF2B5EF4-FFF2-40B4-BE49-F238E27FC236}">
                <a16:creationId xmlns:a16="http://schemas.microsoft.com/office/drawing/2014/main" id="{155B6758-8C6B-213C-6979-050756F77D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1345" y="4509562"/>
            <a:ext cx="1443182" cy="1443182"/>
          </a:xfrm>
          <a:prstGeom prst="rect">
            <a:avLst/>
          </a:prstGeom>
        </p:spPr>
      </p:pic>
    </p:spTree>
    <p:extLst>
      <p:ext uri="{BB962C8B-B14F-4D97-AF65-F5344CB8AC3E}">
        <p14:creationId xmlns:p14="http://schemas.microsoft.com/office/powerpoint/2010/main" val="273007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41538-DEBC-BCBA-2E4A-F5C0CCA617FC}"/>
              </a:ext>
            </a:extLst>
          </p:cNvPr>
          <p:cNvSpPr>
            <a:spLocks noGrp="1"/>
          </p:cNvSpPr>
          <p:nvPr>
            <p:ph type="title"/>
          </p:nvPr>
        </p:nvSpPr>
        <p:spPr/>
        <p:txBody>
          <a:bodyPr/>
          <a:lstStyle/>
          <a:p>
            <a:r>
              <a:rPr lang="en-AU" dirty="0"/>
              <a:t>                    AAC is Good</a:t>
            </a:r>
          </a:p>
        </p:txBody>
      </p:sp>
      <p:sp>
        <p:nvSpPr>
          <p:cNvPr id="3" name="Content Placeholder 2">
            <a:extLst>
              <a:ext uri="{FF2B5EF4-FFF2-40B4-BE49-F238E27FC236}">
                <a16:creationId xmlns:a16="http://schemas.microsoft.com/office/drawing/2014/main" id="{CFE45870-F9C0-55DA-C801-E68AB45E1775}"/>
              </a:ext>
            </a:extLst>
          </p:cNvPr>
          <p:cNvSpPr>
            <a:spLocks noGrp="1"/>
          </p:cNvSpPr>
          <p:nvPr>
            <p:ph idx="1"/>
          </p:nvPr>
        </p:nvSpPr>
        <p:spPr>
          <a:xfrm>
            <a:off x="602673" y="1808018"/>
            <a:ext cx="10522527" cy="4144726"/>
          </a:xfrm>
        </p:spPr>
        <p:txBody>
          <a:bodyPr/>
          <a:lstStyle/>
          <a:p>
            <a:r>
              <a:rPr lang="en-AU" sz="2400" dirty="0">
                <a:solidFill>
                  <a:srgbClr val="222222"/>
                </a:solidFill>
                <a:effectLst/>
                <a:latin typeface="Arial" panose="020B0604020202020204" pitchFamily="34" charset="0"/>
                <a:ea typeface="Aptos" panose="020B0004020202020204" pitchFamily="34" charset="0"/>
              </a:rPr>
              <a:t>Social connections, self-advocacy and self-achievement </a:t>
            </a:r>
            <a:r>
              <a:rPr lang="en-AU" sz="2800" dirty="0">
                <a:solidFill>
                  <a:srgbClr val="222222"/>
                </a:solidFill>
                <a:effectLst/>
                <a:latin typeface="Arial" panose="020B0604020202020204" pitchFamily="34" charset="0"/>
                <a:ea typeface="Aptos" panose="020B0004020202020204" pitchFamily="34" charset="0"/>
              </a:rPr>
              <a:t>have</a:t>
            </a:r>
            <a:r>
              <a:rPr lang="en-AU" sz="2400" dirty="0">
                <a:solidFill>
                  <a:srgbClr val="222222"/>
                </a:solidFill>
                <a:effectLst/>
                <a:latin typeface="Arial" panose="020B0604020202020204" pitchFamily="34" charset="0"/>
                <a:ea typeface="Aptos" panose="020B0004020202020204" pitchFamily="34" charset="0"/>
              </a:rPr>
              <a:t> been the main benefits of AAC. </a:t>
            </a:r>
          </a:p>
          <a:p>
            <a:endParaRPr lang="en-AU" sz="1800" dirty="0">
              <a:solidFill>
                <a:srgbClr val="222222"/>
              </a:solidFill>
              <a:highlight>
                <a:srgbClr val="FFFFFF"/>
              </a:highlight>
              <a:latin typeface="Arial" panose="020B0604020202020204" pitchFamily="34" charset="0"/>
            </a:endParaRPr>
          </a:p>
          <a:p>
            <a:endParaRPr lang="en-AU" dirty="0"/>
          </a:p>
        </p:txBody>
      </p:sp>
      <p:pic>
        <p:nvPicPr>
          <p:cNvPr id="5" name="Picture 4" descr="A group of people sitting at a table&#10;&#10;Description automatically generated">
            <a:extLst>
              <a:ext uri="{FF2B5EF4-FFF2-40B4-BE49-F238E27FC236}">
                <a16:creationId xmlns:a16="http://schemas.microsoft.com/office/drawing/2014/main" id="{C3F6B810-98BA-3D7A-1DD2-764DB9F06A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9455" y="2786407"/>
            <a:ext cx="4655127" cy="2907812"/>
          </a:xfrm>
          <a:prstGeom prst="rect">
            <a:avLst/>
          </a:prstGeom>
        </p:spPr>
      </p:pic>
      <p:pic>
        <p:nvPicPr>
          <p:cNvPr id="4" name="AAC is Good">
            <a:hlinkClick r:id="" action="ppaction://media"/>
            <a:extLst>
              <a:ext uri="{FF2B5EF4-FFF2-40B4-BE49-F238E27FC236}">
                <a16:creationId xmlns:a16="http://schemas.microsoft.com/office/drawing/2014/main" id="{C5281402-638F-1689-9CFC-7243B9D6F3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06871" y="4378247"/>
            <a:ext cx="1812637" cy="1663423"/>
          </a:xfrm>
          <a:prstGeom prst="rect">
            <a:avLst/>
          </a:prstGeom>
        </p:spPr>
      </p:pic>
    </p:spTree>
    <p:extLst>
      <p:ext uri="{BB962C8B-B14F-4D97-AF65-F5344CB8AC3E}">
        <p14:creationId xmlns:p14="http://schemas.microsoft.com/office/powerpoint/2010/main" val="355002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7AF30-CBF7-631B-5346-A9E07F9336DC}"/>
              </a:ext>
            </a:extLst>
          </p:cNvPr>
          <p:cNvSpPr>
            <a:spLocks noGrp="1"/>
          </p:cNvSpPr>
          <p:nvPr>
            <p:ph type="title"/>
          </p:nvPr>
        </p:nvSpPr>
        <p:spPr/>
        <p:txBody>
          <a:bodyPr/>
          <a:lstStyle/>
          <a:p>
            <a:pPr>
              <a:lnSpc>
                <a:spcPct val="106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 </a:t>
            </a:r>
            <a:br>
              <a:rPr lang="en-AU" sz="1800" kern="100" dirty="0">
                <a:effectLst/>
                <a:latin typeface="Aptos" panose="020B0004020202020204" pitchFamily="34" charset="0"/>
                <a:ea typeface="Aptos" panose="020B0004020202020204" pitchFamily="34" charset="0"/>
                <a:cs typeface="Times New Roman" panose="02020603050405020304" pitchFamily="18" charset="0"/>
              </a:rPr>
            </a:br>
            <a:r>
              <a:rPr lang="en-AU" sz="1800" b="1" kern="100" dirty="0">
                <a:effectLst/>
                <a:latin typeface="Aptos" panose="020B0004020202020204" pitchFamily="34" charset="0"/>
                <a:ea typeface="Aptos" panose="020B0004020202020204" pitchFamily="34" charset="0"/>
                <a:cs typeface="Times New Roman" panose="02020603050405020304" pitchFamily="18" charset="0"/>
              </a:rPr>
              <a:t>Introduction</a:t>
            </a:r>
            <a:br>
              <a:rPr lang="en-AU" sz="1800" kern="100" dirty="0">
                <a:effectLst/>
                <a:latin typeface="Aptos" panose="020B0004020202020204" pitchFamily="34" charset="0"/>
                <a:ea typeface="Aptos" panose="020B0004020202020204" pitchFamily="34" charset="0"/>
                <a:cs typeface="Times New Roman" panose="02020603050405020304" pitchFamily="18" charset="0"/>
              </a:rPr>
            </a:br>
            <a:endParaRPr lang="en-AU" dirty="0"/>
          </a:p>
        </p:txBody>
      </p:sp>
      <p:sp>
        <p:nvSpPr>
          <p:cNvPr id="7" name="Content Placeholder 6">
            <a:extLst>
              <a:ext uri="{FF2B5EF4-FFF2-40B4-BE49-F238E27FC236}">
                <a16:creationId xmlns:a16="http://schemas.microsoft.com/office/drawing/2014/main" id="{F119110C-41E7-C67D-3D25-F528C4B8F23E}"/>
              </a:ext>
            </a:extLst>
          </p:cNvPr>
          <p:cNvSpPr>
            <a:spLocks noGrp="1"/>
          </p:cNvSpPr>
          <p:nvPr>
            <p:ph idx="1"/>
          </p:nvPr>
        </p:nvSpPr>
        <p:spPr>
          <a:xfrm>
            <a:off x="768927" y="1517073"/>
            <a:ext cx="10356273" cy="4698333"/>
          </a:xfrm>
        </p:spPr>
        <p:txBody>
          <a:bodyPr/>
          <a:lstStyle/>
          <a:p>
            <a:endParaRPr lang="en-AU" dirty="0"/>
          </a:p>
          <a:p>
            <a:pPr marL="548640" lvl="2" indent="0">
              <a:buNone/>
            </a:pPr>
            <a:endParaRPr lang="en-AU" sz="1700" dirty="0">
              <a:latin typeface="Arial" panose="020B0604020202020204" pitchFamily="34" charset="0"/>
              <a:cs typeface="Arial" panose="020B0604020202020204" pitchFamily="34" charset="0"/>
            </a:endParaRPr>
          </a:p>
        </p:txBody>
      </p:sp>
      <p:pic>
        <p:nvPicPr>
          <p:cNvPr id="10" name="Picture 9" descr="A person standing in a room&#10;&#10;Description automatically generated">
            <a:extLst>
              <a:ext uri="{FF2B5EF4-FFF2-40B4-BE49-F238E27FC236}">
                <a16:creationId xmlns:a16="http://schemas.microsoft.com/office/drawing/2014/main" id="{B72FD8A7-F4FC-62EF-CF94-FDA397099F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9886" y="4004306"/>
            <a:ext cx="3893750" cy="2190234"/>
          </a:xfrm>
          <a:prstGeom prst="rect">
            <a:avLst/>
          </a:prstGeom>
        </p:spPr>
      </p:pic>
      <p:pic>
        <p:nvPicPr>
          <p:cNvPr id="3" name="Sid intro">
            <a:hlinkClick r:id="" action="ppaction://media"/>
            <a:extLst>
              <a:ext uri="{FF2B5EF4-FFF2-40B4-BE49-F238E27FC236}">
                <a16:creationId xmlns:a16="http://schemas.microsoft.com/office/drawing/2014/main" id="{131B49B2-1BF2-ACB0-791A-8D55BABBAD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93329" y="8255000"/>
            <a:ext cx="406400" cy="406400"/>
          </a:xfrm>
          <a:prstGeom prst="rect">
            <a:avLst/>
          </a:prstGeom>
        </p:spPr>
      </p:pic>
      <p:pic>
        <p:nvPicPr>
          <p:cNvPr id="5" name="Sid intro">
            <a:hlinkClick r:id="" action="ppaction://media"/>
            <a:extLst>
              <a:ext uri="{FF2B5EF4-FFF2-40B4-BE49-F238E27FC236}">
                <a16:creationId xmlns:a16="http://schemas.microsoft.com/office/drawing/2014/main" id="{2C467D7C-6C5E-0D8C-D918-9543D51725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37237" y="3322116"/>
            <a:ext cx="3459018" cy="3459018"/>
          </a:xfrm>
          <a:prstGeom prst="rect">
            <a:avLst/>
          </a:prstGeom>
        </p:spPr>
      </p:pic>
      <p:sp>
        <p:nvSpPr>
          <p:cNvPr id="4" name="TextBox 3">
            <a:extLst>
              <a:ext uri="{FF2B5EF4-FFF2-40B4-BE49-F238E27FC236}">
                <a16:creationId xmlns:a16="http://schemas.microsoft.com/office/drawing/2014/main" id="{2FFFC033-80E4-2F06-F83B-B24D1FBF4048}"/>
              </a:ext>
            </a:extLst>
          </p:cNvPr>
          <p:cNvSpPr txBox="1"/>
          <p:nvPr/>
        </p:nvSpPr>
        <p:spPr>
          <a:xfrm>
            <a:off x="768927" y="1964712"/>
            <a:ext cx="8380267" cy="1651029"/>
          </a:xfrm>
          <a:prstGeom prst="rect">
            <a:avLst/>
          </a:prstGeom>
          <a:noFill/>
        </p:spPr>
        <p:txBody>
          <a:bodyPr wrap="square">
            <a:spAutoFit/>
          </a:bodyPr>
          <a:lstStyle/>
          <a:p>
            <a:pPr>
              <a:lnSpc>
                <a:spcPct val="106000"/>
              </a:lnSpc>
              <a:spcAft>
                <a:spcPts val="800"/>
              </a:spcAft>
            </a:pPr>
            <a:r>
              <a:rPr lang="en-AU"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Hi, I am Sid Chandran. I am a non-speaker. I am autistic and use AAC to communicate. My fun things are - I like going for walks, visiting cafes and staying outdoors. I'm working towards becoming more independent. I have written some articles and a book about my experience with autism. </a:t>
            </a:r>
            <a:endParaRPr lang="en-AU"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6000"/>
              </a:lnSpc>
              <a:spcAft>
                <a:spcPts val="800"/>
              </a:spcAft>
            </a:pPr>
            <a:r>
              <a:rPr lang="en-AU"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I feel grateful for the opportunity to talk to you.</a:t>
            </a:r>
            <a:endParaRPr lang="en-AU"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08272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7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73298-C2FB-18B8-1D8F-DE645C6E8828}"/>
              </a:ext>
            </a:extLst>
          </p:cNvPr>
          <p:cNvSpPr>
            <a:spLocks noGrp="1"/>
          </p:cNvSpPr>
          <p:nvPr>
            <p:ph type="title"/>
          </p:nvPr>
        </p:nvSpPr>
        <p:spPr/>
        <p:txBody>
          <a:bodyPr/>
          <a:lstStyle/>
          <a:p>
            <a:r>
              <a:rPr lang="en-AU" dirty="0"/>
              <a:t>             My Name in Print</a:t>
            </a:r>
          </a:p>
        </p:txBody>
      </p:sp>
      <p:sp>
        <p:nvSpPr>
          <p:cNvPr id="3" name="Content Placeholder 2">
            <a:extLst>
              <a:ext uri="{FF2B5EF4-FFF2-40B4-BE49-F238E27FC236}">
                <a16:creationId xmlns:a16="http://schemas.microsoft.com/office/drawing/2014/main" id="{B122145A-A79E-A549-CCAA-16290B26B24C}"/>
              </a:ext>
            </a:extLst>
          </p:cNvPr>
          <p:cNvSpPr>
            <a:spLocks noGrp="1"/>
          </p:cNvSpPr>
          <p:nvPr>
            <p:ph idx="1"/>
          </p:nvPr>
        </p:nvSpPr>
        <p:spPr/>
        <p:txBody>
          <a:bodyPr/>
          <a:lstStyle/>
          <a:p>
            <a:r>
              <a:rPr lang="en-AU" sz="2400" kern="100" dirty="0">
                <a:effectLst/>
                <a:latin typeface="Arial" panose="020B0604020202020204" pitchFamily="34" charset="0"/>
                <a:ea typeface="Aptos" panose="020B0004020202020204" pitchFamily="34" charset="0"/>
                <a:cs typeface="Arial" panose="020B0604020202020204" pitchFamily="34" charset="0"/>
              </a:rPr>
              <a:t>It is hard to imagine that an autistic man who can’t tie his shoe laces would  be a published author. That is the power of AAC because this autistic man wrote his book using AAC. </a:t>
            </a:r>
          </a:p>
          <a:p>
            <a:endParaRPr lang="en-AU" dirty="0"/>
          </a:p>
        </p:txBody>
      </p:sp>
      <p:pic>
        <p:nvPicPr>
          <p:cNvPr id="5" name="Picture 4" descr="A person's profile on a blue background&#10;&#10;Description automatically generated">
            <a:extLst>
              <a:ext uri="{FF2B5EF4-FFF2-40B4-BE49-F238E27FC236}">
                <a16:creationId xmlns:a16="http://schemas.microsoft.com/office/drawing/2014/main" id="{0EC862A9-536F-C0D7-D420-A43D8F9C6D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292" y="3429000"/>
            <a:ext cx="5673436" cy="2786406"/>
          </a:xfrm>
          <a:prstGeom prst="rect">
            <a:avLst/>
          </a:prstGeom>
        </p:spPr>
      </p:pic>
      <p:pic>
        <p:nvPicPr>
          <p:cNvPr id="4" name="My Name in Print">
            <a:hlinkClick r:id="" action="ppaction://media"/>
            <a:extLst>
              <a:ext uri="{FF2B5EF4-FFF2-40B4-BE49-F238E27FC236}">
                <a16:creationId xmlns:a16="http://schemas.microsoft.com/office/drawing/2014/main" id="{1003ADF4-7A5B-16AA-CE7E-74E0AB2ED6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62472" y="4190333"/>
            <a:ext cx="2025073" cy="2025073"/>
          </a:xfrm>
          <a:prstGeom prst="rect">
            <a:avLst/>
          </a:prstGeom>
        </p:spPr>
      </p:pic>
    </p:spTree>
    <p:extLst>
      <p:ext uri="{BB962C8B-B14F-4D97-AF65-F5344CB8AC3E}">
        <p14:creationId xmlns:p14="http://schemas.microsoft.com/office/powerpoint/2010/main" val="165053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5CB1D-8505-4886-9987-4D39D06E6278}"/>
              </a:ext>
            </a:extLst>
          </p:cNvPr>
          <p:cNvSpPr>
            <a:spLocks noGrp="1"/>
          </p:cNvSpPr>
          <p:nvPr>
            <p:ph type="title"/>
          </p:nvPr>
        </p:nvSpPr>
        <p:spPr/>
        <p:txBody>
          <a:bodyPr/>
          <a:lstStyle/>
          <a:p>
            <a:r>
              <a:rPr lang="en-AU" dirty="0"/>
              <a:t>               It is Looking Up</a:t>
            </a:r>
          </a:p>
        </p:txBody>
      </p:sp>
      <p:sp>
        <p:nvSpPr>
          <p:cNvPr id="3" name="Content Placeholder 2">
            <a:extLst>
              <a:ext uri="{FF2B5EF4-FFF2-40B4-BE49-F238E27FC236}">
                <a16:creationId xmlns:a16="http://schemas.microsoft.com/office/drawing/2014/main" id="{0FFA3B27-19D4-5C65-11AD-EAE9F204857F}"/>
              </a:ext>
            </a:extLst>
          </p:cNvPr>
          <p:cNvSpPr>
            <a:spLocks noGrp="1"/>
          </p:cNvSpPr>
          <p:nvPr>
            <p:ph idx="1"/>
          </p:nvPr>
        </p:nvSpPr>
        <p:spPr>
          <a:xfrm>
            <a:off x="1066800" y="1724891"/>
            <a:ext cx="10058400" cy="4490515"/>
          </a:xfrm>
        </p:spPr>
        <p:txBody>
          <a:bodyPr>
            <a:normAutofit/>
          </a:bodyPr>
          <a:lstStyle/>
          <a:p>
            <a:pPr>
              <a:lnSpc>
                <a:spcPct val="106000"/>
              </a:lnSpc>
              <a:spcAft>
                <a:spcPts val="800"/>
              </a:spcAft>
            </a:pPr>
            <a:r>
              <a:rPr lang="en-AU" sz="2400" kern="100" dirty="0">
                <a:effectLst/>
                <a:latin typeface="Arial" panose="020B0604020202020204" pitchFamily="34" charset="0"/>
                <a:ea typeface="Aptos" panose="020B0004020202020204" pitchFamily="34" charset="0"/>
                <a:cs typeface="Times New Roman" panose="02020603050405020304" pitchFamily="18" charset="0"/>
              </a:rPr>
              <a:t>When I saw my name in print, it was the best thing that happened to me. </a:t>
            </a:r>
            <a:endParaRPr lang="en-AU"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6000"/>
              </a:lnSpc>
              <a:spcAft>
                <a:spcPts val="800"/>
              </a:spcAft>
            </a:pPr>
            <a:r>
              <a:rPr lang="en-AU" sz="2400" kern="100" dirty="0">
                <a:effectLst/>
                <a:latin typeface="Arial" panose="020B0604020202020204" pitchFamily="34" charset="0"/>
                <a:ea typeface="Aptos" panose="020B0004020202020204" pitchFamily="34" charset="0"/>
                <a:cs typeface="Times New Roman" panose="02020603050405020304" pitchFamily="18" charset="0"/>
              </a:rPr>
              <a:t>From being invisible I now have a presence. </a:t>
            </a:r>
          </a:p>
          <a:p>
            <a:pPr>
              <a:lnSpc>
                <a:spcPct val="106000"/>
              </a:lnSpc>
              <a:spcAft>
                <a:spcPts val="800"/>
              </a:spcAft>
            </a:pPr>
            <a:endParaRPr lang="en-AU" sz="24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06000"/>
              </a:lnSpc>
              <a:spcAft>
                <a:spcPts val="800"/>
              </a:spcAft>
            </a:pPr>
            <a:endParaRPr lang="en-AU"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6000"/>
              </a:lnSpc>
              <a:spcAft>
                <a:spcPts val="800"/>
              </a:spcAft>
            </a:pPr>
            <a:r>
              <a:rPr lang="en-AU" sz="2400" b="1" kern="100" dirty="0">
                <a:effectLst/>
                <a:latin typeface="Arial" panose="020B0604020202020204" pitchFamily="34" charset="0"/>
                <a:ea typeface="Aptos" panose="020B0004020202020204" pitchFamily="34" charset="0"/>
                <a:cs typeface="Times New Roman" panose="02020603050405020304" pitchFamily="18" charset="0"/>
              </a:rPr>
              <a:t> </a:t>
            </a:r>
            <a:endParaRPr lang="en-AU" sz="2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sz="1800" dirty="0"/>
          </a:p>
        </p:txBody>
      </p:sp>
      <p:pic>
        <p:nvPicPr>
          <p:cNvPr id="5" name="Picture 4" descr="A person holding a toy to a dog&#10;&#10;Description automatically generated">
            <a:extLst>
              <a:ext uri="{FF2B5EF4-FFF2-40B4-BE49-F238E27FC236}">
                <a16:creationId xmlns:a16="http://schemas.microsoft.com/office/drawing/2014/main" id="{A511487C-3394-B947-996B-38DD52D3D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1836" y="3429000"/>
            <a:ext cx="3948546" cy="2786406"/>
          </a:xfrm>
          <a:prstGeom prst="rect">
            <a:avLst/>
          </a:prstGeom>
        </p:spPr>
      </p:pic>
      <p:pic>
        <p:nvPicPr>
          <p:cNvPr id="4" name="It is Looking Up">
            <a:hlinkClick r:id="" action="ppaction://media"/>
            <a:extLst>
              <a:ext uri="{FF2B5EF4-FFF2-40B4-BE49-F238E27FC236}">
                <a16:creationId xmlns:a16="http://schemas.microsoft.com/office/drawing/2014/main" id="{57923371-D7E9-EA04-5090-E93ABCC9A7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7164" y="4377370"/>
            <a:ext cx="1838036" cy="1838036"/>
          </a:xfrm>
          <a:prstGeom prst="rect">
            <a:avLst/>
          </a:prstGeom>
        </p:spPr>
      </p:pic>
    </p:spTree>
    <p:extLst>
      <p:ext uri="{BB962C8B-B14F-4D97-AF65-F5344CB8AC3E}">
        <p14:creationId xmlns:p14="http://schemas.microsoft.com/office/powerpoint/2010/main" val="330782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FF291-C42D-7487-4DEA-A950B16AE090}"/>
              </a:ext>
            </a:extLst>
          </p:cNvPr>
          <p:cNvSpPr>
            <a:spLocks noGrp="1"/>
          </p:cNvSpPr>
          <p:nvPr>
            <p:ph type="title"/>
          </p:nvPr>
        </p:nvSpPr>
        <p:spPr/>
        <p:txBody>
          <a:bodyPr/>
          <a:lstStyle/>
          <a:p>
            <a:pPr>
              <a:lnSpc>
                <a:spcPct val="106000"/>
              </a:lnSpc>
              <a:spcAft>
                <a:spcPts val="800"/>
              </a:spcAft>
            </a:pPr>
            <a:r>
              <a:rPr lang="en-AU" dirty="0"/>
              <a:t>                 My Daily Challenges</a:t>
            </a:r>
          </a:p>
        </p:txBody>
      </p:sp>
      <p:pic>
        <p:nvPicPr>
          <p:cNvPr id="5" name="Content Placeholder 4" descr="A person in a yellow shirt working out on a machine&#10;&#10;Description automatically generated">
            <a:extLst>
              <a:ext uri="{FF2B5EF4-FFF2-40B4-BE49-F238E27FC236}">
                <a16:creationId xmlns:a16="http://schemas.microsoft.com/office/drawing/2014/main" id="{AF84F44D-E984-7E87-8F13-35525DD74A9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5400000">
            <a:off x="3929574" y="2060854"/>
            <a:ext cx="4111175" cy="4197929"/>
          </a:xfrm>
        </p:spPr>
      </p:pic>
      <p:pic>
        <p:nvPicPr>
          <p:cNvPr id="3" name="My Daily Challenges">
            <a:hlinkClick r:id="" action="ppaction://media"/>
            <a:extLst>
              <a:ext uri="{FF2B5EF4-FFF2-40B4-BE49-F238E27FC236}">
                <a16:creationId xmlns:a16="http://schemas.microsoft.com/office/drawing/2014/main" id="{81D05D20-79F9-85C3-6106-9DC9286C20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62126" y="3429000"/>
            <a:ext cx="1646039" cy="1646039"/>
          </a:xfrm>
          <a:prstGeom prst="rect">
            <a:avLst/>
          </a:prstGeom>
        </p:spPr>
      </p:pic>
    </p:spTree>
    <p:extLst>
      <p:ext uri="{BB962C8B-B14F-4D97-AF65-F5344CB8AC3E}">
        <p14:creationId xmlns:p14="http://schemas.microsoft.com/office/powerpoint/2010/main" val="90888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FB82E-1D0E-D32F-08E0-79869012F104}"/>
              </a:ext>
            </a:extLst>
          </p:cNvPr>
          <p:cNvSpPr>
            <a:spLocks noGrp="1"/>
          </p:cNvSpPr>
          <p:nvPr>
            <p:ph type="title"/>
          </p:nvPr>
        </p:nvSpPr>
        <p:spPr/>
        <p:txBody>
          <a:bodyPr/>
          <a:lstStyle/>
          <a:p>
            <a:r>
              <a:rPr lang="en-AU" dirty="0"/>
              <a:t>      There Must Be A Better Way</a:t>
            </a:r>
          </a:p>
        </p:txBody>
      </p:sp>
      <p:sp>
        <p:nvSpPr>
          <p:cNvPr id="3" name="Content Placeholder 2">
            <a:extLst>
              <a:ext uri="{FF2B5EF4-FFF2-40B4-BE49-F238E27FC236}">
                <a16:creationId xmlns:a16="http://schemas.microsoft.com/office/drawing/2014/main" id="{EC3136B1-F172-9082-142A-92244C467C34}"/>
              </a:ext>
            </a:extLst>
          </p:cNvPr>
          <p:cNvSpPr>
            <a:spLocks noGrp="1"/>
          </p:cNvSpPr>
          <p:nvPr>
            <p:ph idx="1"/>
          </p:nvPr>
        </p:nvSpPr>
        <p:spPr/>
        <p:txBody>
          <a:bodyPr/>
          <a:lstStyle/>
          <a:p>
            <a:r>
              <a:rPr lang="en-AU" sz="2000" dirty="0">
                <a:solidFill>
                  <a:srgbClr val="222222"/>
                </a:solidFill>
                <a:effectLst/>
                <a:latin typeface="Arial" panose="020B0604020202020204" pitchFamily="34" charset="0"/>
                <a:ea typeface="Aptos" panose="020B0004020202020204" pitchFamily="34" charset="0"/>
              </a:rPr>
              <a:t>There are challenges that I face every day. The accommodations that I need to interact and work in social spaces are time consuming for anyone wanting to interact with me. This has the impact of reducing the number of opportunities that are available for me to participate. </a:t>
            </a:r>
          </a:p>
          <a:p>
            <a:endParaRPr lang="en-AU" sz="2000" dirty="0">
              <a:solidFill>
                <a:srgbClr val="222222"/>
              </a:solidFill>
              <a:latin typeface="Arial" panose="020B0604020202020204" pitchFamily="34" charset="0"/>
            </a:endParaRPr>
          </a:p>
          <a:p>
            <a:r>
              <a:rPr lang="en-AU" sz="2000" dirty="0">
                <a:solidFill>
                  <a:srgbClr val="222222"/>
                </a:solidFill>
                <a:effectLst/>
                <a:latin typeface="Arial" panose="020B0604020202020204" pitchFamily="34" charset="0"/>
                <a:ea typeface="Aptos" panose="020B0004020202020204" pitchFamily="34" charset="0"/>
              </a:rPr>
              <a:t>AAC has limitations. I have a hard time working with those limitations. </a:t>
            </a:r>
          </a:p>
          <a:p>
            <a:endParaRPr lang="en-AU" sz="1800" dirty="0">
              <a:solidFill>
                <a:srgbClr val="222222"/>
              </a:solidFill>
              <a:effectLst/>
              <a:latin typeface="Arial" panose="020B0604020202020204" pitchFamily="34" charset="0"/>
              <a:ea typeface="Aptos" panose="020B0004020202020204" pitchFamily="34" charset="0"/>
            </a:endParaRPr>
          </a:p>
          <a:p>
            <a:endParaRPr lang="en-AU" dirty="0"/>
          </a:p>
        </p:txBody>
      </p:sp>
      <p:pic>
        <p:nvPicPr>
          <p:cNvPr id="5" name="Picture 4" descr="A group of men sitting in chairs&#10;&#10;Description automatically generated">
            <a:extLst>
              <a:ext uri="{FF2B5EF4-FFF2-40B4-BE49-F238E27FC236}">
                <a16:creationId xmlns:a16="http://schemas.microsoft.com/office/drawing/2014/main" id="{56D7F98C-174E-932B-A9F3-393704E459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3315" y="4621426"/>
            <a:ext cx="2622503" cy="1593980"/>
          </a:xfrm>
          <a:prstGeom prst="rect">
            <a:avLst/>
          </a:prstGeom>
        </p:spPr>
      </p:pic>
      <p:pic>
        <p:nvPicPr>
          <p:cNvPr id="4" name="There Must Be A Better Way">
            <a:hlinkClick r:id="" action="ppaction://media"/>
            <a:extLst>
              <a:ext uri="{FF2B5EF4-FFF2-40B4-BE49-F238E27FC236}">
                <a16:creationId xmlns:a16="http://schemas.microsoft.com/office/drawing/2014/main" id="{FA40B361-FF64-0456-79A7-E75C68E57E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9131081" y="3950399"/>
            <a:ext cx="2622503" cy="2622503"/>
          </a:xfrm>
          <a:prstGeom prst="rect">
            <a:avLst/>
          </a:prstGeom>
        </p:spPr>
      </p:pic>
    </p:spTree>
    <p:extLst>
      <p:ext uri="{BB962C8B-B14F-4D97-AF65-F5344CB8AC3E}">
        <p14:creationId xmlns:p14="http://schemas.microsoft.com/office/powerpoint/2010/main" val="194651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6A532-8015-0961-9763-B410636CC59C}"/>
              </a:ext>
            </a:extLst>
          </p:cNvPr>
          <p:cNvSpPr>
            <a:spLocks noGrp="1"/>
          </p:cNvSpPr>
          <p:nvPr>
            <p:ph type="title"/>
          </p:nvPr>
        </p:nvSpPr>
        <p:spPr/>
        <p:txBody>
          <a:bodyPr/>
          <a:lstStyle/>
          <a:p>
            <a:r>
              <a:rPr lang="en-AU" dirty="0"/>
              <a:t>         Ups and Downs of Behaviour</a:t>
            </a:r>
          </a:p>
        </p:txBody>
      </p:sp>
      <p:sp>
        <p:nvSpPr>
          <p:cNvPr id="3" name="Content Placeholder 2">
            <a:extLst>
              <a:ext uri="{FF2B5EF4-FFF2-40B4-BE49-F238E27FC236}">
                <a16:creationId xmlns:a16="http://schemas.microsoft.com/office/drawing/2014/main" id="{E8BBE54F-0228-2C90-5CDB-B31798EADD17}"/>
              </a:ext>
            </a:extLst>
          </p:cNvPr>
          <p:cNvSpPr>
            <a:spLocks noGrp="1"/>
          </p:cNvSpPr>
          <p:nvPr>
            <p:ph idx="1"/>
          </p:nvPr>
        </p:nvSpPr>
        <p:spPr>
          <a:xfrm>
            <a:off x="1455907" y="2180941"/>
            <a:ext cx="10058400" cy="3849624"/>
          </a:xfrm>
        </p:spPr>
        <p:txBody>
          <a:bodyPr/>
          <a:lstStyle/>
          <a:p>
            <a:pPr>
              <a:lnSpc>
                <a:spcPct val="106000"/>
              </a:lnSpc>
              <a:spcAft>
                <a:spcPts val="800"/>
              </a:spcAft>
            </a:pPr>
            <a:r>
              <a:rPr lang="en-AU" sz="20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I communicate best when I am with a support person who knows me and cares. </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6000"/>
              </a:lnSpc>
              <a:spcAft>
                <a:spcPts val="800"/>
              </a:spcAft>
            </a:pPr>
            <a:r>
              <a:rPr lang="en-AU" sz="20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However, I do not have that level of connection with most support workers. I don’t express myself well when I am with support workers whom I do not know.  </a:t>
            </a:r>
          </a:p>
          <a:p>
            <a:pPr>
              <a:lnSpc>
                <a:spcPct val="106000"/>
              </a:lnSpc>
              <a:spcAft>
                <a:spcPts val="800"/>
              </a:spcAft>
            </a:pPr>
            <a:endParaRPr lang="en-AU"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6" name="Picture 5" descr="A rainbow colored chart with black background&#10;&#10;Description automatically generated with medium confidence">
            <a:extLst>
              <a:ext uri="{FF2B5EF4-FFF2-40B4-BE49-F238E27FC236}">
                <a16:creationId xmlns:a16="http://schemas.microsoft.com/office/drawing/2014/main" id="{41C956FA-601C-3083-87B5-07A8DC334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0015" y="3387944"/>
            <a:ext cx="4251969" cy="2642621"/>
          </a:xfrm>
          <a:prstGeom prst="rect">
            <a:avLst/>
          </a:prstGeom>
        </p:spPr>
      </p:pic>
      <p:pic>
        <p:nvPicPr>
          <p:cNvPr id="4" name="Ups and Downs of Behaviour">
            <a:hlinkClick r:id="" action="ppaction://media"/>
            <a:extLst>
              <a:ext uri="{FF2B5EF4-FFF2-40B4-BE49-F238E27FC236}">
                <a16:creationId xmlns:a16="http://schemas.microsoft.com/office/drawing/2014/main" id="{0637A546-15FE-F83F-8EC6-50B58FB8EC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2145" y="3712351"/>
            <a:ext cx="2503055" cy="2503055"/>
          </a:xfrm>
          <a:prstGeom prst="rect">
            <a:avLst/>
          </a:prstGeom>
        </p:spPr>
      </p:pic>
    </p:spTree>
    <p:extLst>
      <p:ext uri="{BB962C8B-B14F-4D97-AF65-F5344CB8AC3E}">
        <p14:creationId xmlns:p14="http://schemas.microsoft.com/office/powerpoint/2010/main" val="152591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443D6-6D9C-E4FA-AB4F-21D5895C3B23}"/>
              </a:ext>
            </a:extLst>
          </p:cNvPr>
          <p:cNvSpPr>
            <a:spLocks noGrp="1"/>
          </p:cNvSpPr>
          <p:nvPr>
            <p:ph type="title"/>
          </p:nvPr>
        </p:nvSpPr>
        <p:spPr/>
        <p:txBody>
          <a:bodyPr/>
          <a:lstStyle/>
          <a:p>
            <a:r>
              <a:rPr lang="en-AU" dirty="0"/>
              <a:t>                    A Better Life </a:t>
            </a:r>
          </a:p>
        </p:txBody>
      </p:sp>
      <p:sp>
        <p:nvSpPr>
          <p:cNvPr id="3" name="Content Placeholder 2">
            <a:extLst>
              <a:ext uri="{FF2B5EF4-FFF2-40B4-BE49-F238E27FC236}">
                <a16:creationId xmlns:a16="http://schemas.microsoft.com/office/drawing/2014/main" id="{04258F58-1AF8-968E-057A-2A868DC1976C}"/>
              </a:ext>
            </a:extLst>
          </p:cNvPr>
          <p:cNvSpPr>
            <a:spLocks noGrp="1"/>
          </p:cNvSpPr>
          <p:nvPr>
            <p:ph idx="1"/>
          </p:nvPr>
        </p:nvSpPr>
        <p:spPr>
          <a:xfrm>
            <a:off x="1066800" y="1662545"/>
            <a:ext cx="10058400" cy="4842163"/>
          </a:xfrm>
        </p:spPr>
        <p:txBody>
          <a:bodyPr>
            <a:normAutofit fontScale="92500"/>
          </a:bodyPr>
          <a:lstStyle/>
          <a:p>
            <a:pPr>
              <a:lnSpc>
                <a:spcPct val="106000"/>
              </a:lnSpc>
              <a:spcAft>
                <a:spcPts val="800"/>
              </a:spcAft>
            </a:pPr>
            <a:r>
              <a:rPr lang="en-AU" sz="22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Having said that I have had great changes in the amount of time it takes me to get used to a new communication partner. This might be because I am getting better at self-regulation. I need to explore this issue more. I am always trying to work out what my support needs are. I am putting this in writing. I have also had a breakthrough of some kind. I have been able to type out phrases and sentences on my keyboard when I am working alone. This has happened only on rare occasions. But this is progress</a:t>
            </a:r>
            <a:r>
              <a:rPr lang="en-AU" sz="2200" kern="100" dirty="0">
                <a:solidFill>
                  <a:srgbClr val="222222"/>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a:t>
            </a:r>
          </a:p>
          <a:p>
            <a:pPr>
              <a:lnSpc>
                <a:spcPct val="106000"/>
              </a:lnSpc>
              <a:spcAft>
                <a:spcPts val="800"/>
              </a:spcAft>
            </a:pPr>
            <a:endParaRPr lang="en-AU" sz="1800" kern="100" dirty="0">
              <a:solidFill>
                <a:srgbClr val="222222"/>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endParaRPr>
          </a:p>
          <a:p>
            <a:pPr>
              <a:lnSpc>
                <a:spcPct val="106000"/>
              </a:lnSpc>
              <a:spcAft>
                <a:spcPts val="800"/>
              </a:spcAft>
            </a:pPr>
            <a:endParaRPr lang="en-AU"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a:lnSpc>
                <a:spcPct val="106000"/>
              </a:lnSpc>
              <a:spcAft>
                <a:spcPts val="800"/>
              </a:spcAft>
            </a:pPr>
            <a:r>
              <a:rPr lang="en-AU" sz="1800" kern="100" dirty="0">
                <a:solidFill>
                  <a:srgbClr val="222222"/>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a:t>
            </a:r>
            <a:endParaRPr lang="en-AU"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a:lnSpc>
                <a:spcPct val="106000"/>
              </a:lnSpc>
              <a:spcAft>
                <a:spcPts val="800"/>
              </a:spcAft>
            </a:pPr>
            <a:r>
              <a:rPr lang="en-AU" sz="1800" kern="100" dirty="0">
                <a:solidFill>
                  <a:srgbClr val="222222"/>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a:t>
            </a:r>
            <a:endParaRPr lang="en-AU"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a:lnSpc>
                <a:spcPct val="106000"/>
              </a:lnSpc>
              <a:spcAft>
                <a:spcPts val="800"/>
              </a:spcAft>
            </a:pPr>
            <a:r>
              <a:rPr lang="en-AU" sz="1800" kern="100" dirty="0">
                <a:solidFill>
                  <a:srgbClr val="222222"/>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a:t>
            </a:r>
            <a:endParaRPr lang="en-AU"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5" name="Picture 4" descr="A person looking down at water&#10;&#10;Description automatically generated">
            <a:extLst>
              <a:ext uri="{FF2B5EF4-FFF2-40B4-BE49-F238E27FC236}">
                <a16:creationId xmlns:a16="http://schemas.microsoft.com/office/drawing/2014/main" id="{7F4C2745-1F3C-82BC-3061-66C62886D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1067" y="3731697"/>
            <a:ext cx="3311611" cy="2483709"/>
          </a:xfrm>
          <a:prstGeom prst="rect">
            <a:avLst/>
          </a:prstGeom>
        </p:spPr>
      </p:pic>
      <p:pic>
        <p:nvPicPr>
          <p:cNvPr id="4" name="A Better Life">
            <a:hlinkClick r:id="" action="ppaction://media"/>
            <a:extLst>
              <a:ext uri="{FF2B5EF4-FFF2-40B4-BE49-F238E27FC236}">
                <a16:creationId xmlns:a16="http://schemas.microsoft.com/office/drawing/2014/main" id="{37C0225C-F49C-D807-0738-CC2D9A65FD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5524" y="3684088"/>
            <a:ext cx="2357582" cy="2357582"/>
          </a:xfrm>
          <a:prstGeom prst="rect">
            <a:avLst/>
          </a:prstGeom>
        </p:spPr>
      </p:pic>
    </p:spTree>
    <p:extLst>
      <p:ext uri="{BB962C8B-B14F-4D97-AF65-F5344CB8AC3E}">
        <p14:creationId xmlns:p14="http://schemas.microsoft.com/office/powerpoint/2010/main" val="362368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0B214-3AFE-1CF0-F24F-DEFE0C35BE69}"/>
              </a:ext>
            </a:extLst>
          </p:cNvPr>
          <p:cNvSpPr>
            <a:spLocks noGrp="1"/>
          </p:cNvSpPr>
          <p:nvPr>
            <p:ph type="title"/>
          </p:nvPr>
        </p:nvSpPr>
        <p:spPr/>
        <p:txBody>
          <a:bodyPr/>
          <a:lstStyle/>
          <a:p>
            <a:r>
              <a:rPr lang="en-AU" dirty="0"/>
              <a:t>                     Signing Off</a:t>
            </a:r>
          </a:p>
        </p:txBody>
      </p:sp>
      <p:sp>
        <p:nvSpPr>
          <p:cNvPr id="3" name="Content Placeholder 2">
            <a:extLst>
              <a:ext uri="{FF2B5EF4-FFF2-40B4-BE49-F238E27FC236}">
                <a16:creationId xmlns:a16="http://schemas.microsoft.com/office/drawing/2014/main" id="{6F382210-59A4-CA8A-BCC9-0FC79D97F570}"/>
              </a:ext>
            </a:extLst>
          </p:cNvPr>
          <p:cNvSpPr>
            <a:spLocks noGrp="1"/>
          </p:cNvSpPr>
          <p:nvPr>
            <p:ph idx="1"/>
          </p:nvPr>
        </p:nvSpPr>
        <p:spPr>
          <a:xfrm>
            <a:off x="893804" y="1704109"/>
            <a:ext cx="10806359" cy="4759036"/>
          </a:xfrm>
        </p:spPr>
        <p:txBody>
          <a:bodyPr>
            <a:normAutofit/>
          </a:bodyPr>
          <a:lstStyle/>
          <a:p>
            <a:pPr marL="0" indent="0">
              <a:buNone/>
            </a:pPr>
            <a:r>
              <a:rPr lang="en-AU" sz="4000" dirty="0">
                <a:latin typeface="Arial" panose="020B0604020202020204" pitchFamily="34" charset="0"/>
                <a:cs typeface="Arial" panose="020B0604020202020204" pitchFamily="34" charset="0"/>
              </a:rPr>
              <a:t>Thankyou for listening </a:t>
            </a:r>
          </a:p>
          <a:p>
            <a:pPr marL="0" indent="0">
              <a:buNone/>
            </a:pPr>
            <a:r>
              <a:rPr lang="en-AU" sz="4000" dirty="0">
                <a:latin typeface="Arial" panose="020B0604020202020204" pitchFamily="34" charset="0"/>
                <a:cs typeface="Arial" panose="020B0604020202020204" pitchFamily="34" charset="0"/>
              </a:rPr>
              <a:t>I hope you enjoy the reading from my book and the videos on SDM.</a:t>
            </a:r>
          </a:p>
          <a:p>
            <a:pPr marL="0" indent="0">
              <a:buNone/>
            </a:pPr>
            <a:endParaRPr lang="en-AU" sz="4000" dirty="0">
              <a:latin typeface="Arial" panose="020B0604020202020204" pitchFamily="34" charset="0"/>
              <a:cs typeface="Arial" panose="020B0604020202020204" pitchFamily="34" charset="0"/>
            </a:endParaRPr>
          </a:p>
          <a:p>
            <a:pPr marL="0" indent="0">
              <a:buNone/>
            </a:pPr>
            <a:r>
              <a:rPr lang="en-AU" sz="4000" dirty="0">
                <a:latin typeface="Arial" panose="020B0604020202020204" pitchFamily="34" charset="0"/>
                <a:cs typeface="Arial" panose="020B0604020202020204" pitchFamily="34" charset="0"/>
              </a:rPr>
              <a:t>My thanks to my friend and OT Natasha for helping me to make the presentation.</a:t>
            </a:r>
          </a:p>
          <a:p>
            <a:pPr marL="0" indent="0">
              <a:buNone/>
            </a:pPr>
            <a:endParaRPr lang="en-AU" sz="4000" dirty="0">
              <a:latin typeface="Arial" panose="020B0604020202020204" pitchFamily="34" charset="0"/>
              <a:cs typeface="Arial" panose="020B0604020202020204" pitchFamily="34" charset="0"/>
            </a:endParaRPr>
          </a:p>
          <a:p>
            <a:pPr marL="0" indent="0">
              <a:buNone/>
            </a:pPr>
            <a:endParaRPr lang="en-AU" sz="4000" dirty="0">
              <a:latin typeface="Arial" panose="020B0604020202020204" pitchFamily="34" charset="0"/>
              <a:cs typeface="Arial" panose="020B0604020202020204" pitchFamily="34" charset="0"/>
            </a:endParaRPr>
          </a:p>
          <a:p>
            <a:pPr marL="0" indent="0">
              <a:buNone/>
            </a:pPr>
            <a:endParaRPr lang="en-AU" sz="4000" dirty="0">
              <a:latin typeface="Arial" panose="020B0604020202020204" pitchFamily="34" charset="0"/>
              <a:cs typeface="Arial" panose="020B0604020202020204" pitchFamily="34" charset="0"/>
            </a:endParaRPr>
          </a:p>
          <a:p>
            <a:pPr marL="0" indent="0">
              <a:buNone/>
            </a:pPr>
            <a:endParaRPr lang="en-AU" sz="4000" dirty="0">
              <a:latin typeface="Arial" panose="020B0604020202020204" pitchFamily="34" charset="0"/>
              <a:cs typeface="Arial" panose="020B0604020202020204" pitchFamily="34" charset="0"/>
            </a:endParaRPr>
          </a:p>
          <a:p>
            <a:pPr marL="0" indent="0">
              <a:buNone/>
            </a:pPr>
            <a:endParaRPr lang="en-AU" sz="4000" dirty="0">
              <a:latin typeface="Arial" panose="020B0604020202020204" pitchFamily="34" charset="0"/>
              <a:cs typeface="Arial" panose="020B0604020202020204" pitchFamily="34" charset="0"/>
            </a:endParaRPr>
          </a:p>
          <a:p>
            <a:pPr marL="0" indent="0">
              <a:buNone/>
            </a:pPr>
            <a:endParaRPr lang="en-AU" sz="4000" dirty="0">
              <a:latin typeface="Arial" panose="020B0604020202020204" pitchFamily="34" charset="0"/>
              <a:cs typeface="Arial" panose="020B0604020202020204" pitchFamily="34" charset="0"/>
            </a:endParaRPr>
          </a:p>
          <a:p>
            <a:pPr marL="0" indent="0">
              <a:buNone/>
            </a:pPr>
            <a:endParaRPr lang="en-AU" dirty="0"/>
          </a:p>
          <a:p>
            <a:pPr marL="0" indent="0">
              <a:buNone/>
            </a:pPr>
            <a:endParaRPr lang="en-AU" dirty="0"/>
          </a:p>
        </p:txBody>
      </p:sp>
      <p:pic>
        <p:nvPicPr>
          <p:cNvPr id="5" name="Picture 4" descr="A chalkboard with writing on it&#10;&#10;Description automatically generated">
            <a:extLst>
              <a:ext uri="{FF2B5EF4-FFF2-40B4-BE49-F238E27FC236}">
                <a16:creationId xmlns:a16="http://schemas.microsoft.com/office/drawing/2014/main" id="{DDC5FD34-CCE1-830B-44DB-ACAD1CA61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4624" y="5465618"/>
            <a:ext cx="2067434" cy="997527"/>
          </a:xfrm>
          <a:prstGeom prst="rect">
            <a:avLst/>
          </a:prstGeom>
        </p:spPr>
      </p:pic>
      <p:pic>
        <p:nvPicPr>
          <p:cNvPr id="4" name="Signing off">
            <a:hlinkClick r:id="" action="ppaction://media"/>
            <a:extLst>
              <a:ext uri="{FF2B5EF4-FFF2-40B4-BE49-F238E27FC236}">
                <a16:creationId xmlns:a16="http://schemas.microsoft.com/office/drawing/2014/main" id="{1D29A4A4-E2CD-C112-917B-6C99F7AC28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5215" y="3075709"/>
            <a:ext cx="1858818" cy="1858818"/>
          </a:xfrm>
          <a:prstGeom prst="rect">
            <a:avLst/>
          </a:prstGeom>
        </p:spPr>
      </p:pic>
    </p:spTree>
    <p:extLst>
      <p:ext uri="{BB962C8B-B14F-4D97-AF65-F5344CB8AC3E}">
        <p14:creationId xmlns:p14="http://schemas.microsoft.com/office/powerpoint/2010/main" val="245825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0CD67-684B-EE9B-4052-1B4E0DF1B3C0}"/>
              </a:ext>
            </a:extLst>
          </p:cNvPr>
          <p:cNvSpPr>
            <a:spLocks noGrp="1"/>
          </p:cNvSpPr>
          <p:nvPr>
            <p:ph type="title"/>
          </p:nvPr>
        </p:nvSpPr>
        <p:spPr/>
        <p:txBody>
          <a:bodyPr/>
          <a:lstStyle/>
          <a:p>
            <a:r>
              <a:rPr lang="en-AU" sz="1800" b="1"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Acknowledgment</a:t>
            </a:r>
            <a:br>
              <a:rPr lang="en-AU"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br>
            <a:endParaRPr lang="en-AU" dirty="0"/>
          </a:p>
        </p:txBody>
      </p:sp>
      <p:sp>
        <p:nvSpPr>
          <p:cNvPr id="3" name="Content Placeholder 2">
            <a:extLst>
              <a:ext uri="{FF2B5EF4-FFF2-40B4-BE49-F238E27FC236}">
                <a16:creationId xmlns:a16="http://schemas.microsoft.com/office/drawing/2014/main" id="{55227DB7-E791-8799-A911-F0A086B86DBE}"/>
              </a:ext>
            </a:extLst>
          </p:cNvPr>
          <p:cNvSpPr>
            <a:spLocks noGrp="1"/>
          </p:cNvSpPr>
          <p:nvPr>
            <p:ph idx="1"/>
          </p:nvPr>
        </p:nvSpPr>
        <p:spPr/>
        <p:txBody>
          <a:bodyPr/>
          <a:lstStyle/>
          <a:p>
            <a:r>
              <a:rPr lang="en-AU" sz="20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I acknowledge the country and culture of the land we are meeting on and pay my respects. </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1026" name="Picture 2">
            <a:extLst>
              <a:ext uri="{FF2B5EF4-FFF2-40B4-BE49-F238E27FC236}">
                <a16:creationId xmlns:a16="http://schemas.microsoft.com/office/drawing/2014/main" id="{14963C37-0F04-C1F7-8A0B-F13508CF14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172" y="3229751"/>
            <a:ext cx="2985655" cy="2985655"/>
          </a:xfrm>
          <a:prstGeom prst="rect">
            <a:avLst/>
          </a:prstGeom>
          <a:noFill/>
          <a:extLst>
            <a:ext uri="{909E8E84-426E-40DD-AFC4-6F175D3DCCD1}">
              <a14:hiddenFill xmlns:a14="http://schemas.microsoft.com/office/drawing/2010/main">
                <a:solidFill>
                  <a:srgbClr val="FFFFFF"/>
                </a:solidFill>
              </a14:hiddenFill>
            </a:ext>
          </a:extLst>
        </p:spPr>
      </p:pic>
      <p:pic>
        <p:nvPicPr>
          <p:cNvPr id="4" name="Acknowledgement">
            <a:hlinkClick r:id="" action="ppaction://media"/>
            <a:extLst>
              <a:ext uri="{FF2B5EF4-FFF2-40B4-BE49-F238E27FC236}">
                <a16:creationId xmlns:a16="http://schemas.microsoft.com/office/drawing/2014/main" id="{6D3D7F06-D2C0-FDEE-0DCB-F66CB763B5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5727" y="4212268"/>
            <a:ext cx="2514599" cy="2514599"/>
          </a:xfrm>
          <a:prstGeom prst="rect">
            <a:avLst/>
          </a:prstGeom>
        </p:spPr>
      </p:pic>
    </p:spTree>
    <p:extLst>
      <p:ext uri="{BB962C8B-B14F-4D97-AF65-F5344CB8AC3E}">
        <p14:creationId xmlns:p14="http://schemas.microsoft.com/office/powerpoint/2010/main" val="371958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CEA33-7CD8-39A4-8AD5-9FD066B32B43}"/>
              </a:ext>
            </a:extLst>
          </p:cNvPr>
          <p:cNvSpPr>
            <a:spLocks noGrp="1"/>
          </p:cNvSpPr>
          <p:nvPr>
            <p:ph type="title"/>
          </p:nvPr>
        </p:nvSpPr>
        <p:spPr/>
        <p:txBody>
          <a:bodyPr/>
          <a:lstStyle/>
          <a:p>
            <a:r>
              <a:rPr lang="en-AU" dirty="0"/>
              <a:t>My Schooling</a:t>
            </a:r>
          </a:p>
        </p:txBody>
      </p:sp>
      <p:pic>
        <p:nvPicPr>
          <p:cNvPr id="4" name="Content Placeholder 3" descr="A person sitting on sand&#10;&#10;Description automatically generated">
            <a:extLst>
              <a:ext uri="{FF2B5EF4-FFF2-40B4-BE49-F238E27FC236}">
                <a16:creationId xmlns:a16="http://schemas.microsoft.com/office/drawing/2014/main" id="{AE524157-23A4-F61A-3B76-2F152A64EC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170363" y="2585442"/>
            <a:ext cx="3849687" cy="2887265"/>
          </a:xfrm>
        </p:spPr>
      </p:pic>
    </p:spTree>
    <p:extLst>
      <p:ext uri="{BB962C8B-B14F-4D97-AF65-F5344CB8AC3E}">
        <p14:creationId xmlns:p14="http://schemas.microsoft.com/office/powerpoint/2010/main" val="724708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0D17B-195B-0AD9-6CA9-30C6E5AEBAA2}"/>
              </a:ext>
            </a:extLst>
          </p:cNvPr>
          <p:cNvSpPr>
            <a:spLocks noGrp="1"/>
          </p:cNvSpPr>
          <p:nvPr>
            <p:ph type="title"/>
          </p:nvPr>
        </p:nvSpPr>
        <p:spPr/>
        <p:txBody>
          <a:bodyPr/>
          <a:lstStyle/>
          <a:p>
            <a:r>
              <a:rPr lang="en-AU" dirty="0"/>
              <a:t>Early Years</a:t>
            </a:r>
          </a:p>
        </p:txBody>
      </p:sp>
      <p:sp>
        <p:nvSpPr>
          <p:cNvPr id="3" name="Content Placeholder 2">
            <a:extLst>
              <a:ext uri="{FF2B5EF4-FFF2-40B4-BE49-F238E27FC236}">
                <a16:creationId xmlns:a16="http://schemas.microsoft.com/office/drawing/2014/main" id="{1D8FFA18-8DE3-6436-BDFC-1811B1F9998F}"/>
              </a:ext>
            </a:extLst>
          </p:cNvPr>
          <p:cNvSpPr>
            <a:spLocks noGrp="1"/>
          </p:cNvSpPr>
          <p:nvPr>
            <p:ph idx="1"/>
          </p:nvPr>
        </p:nvSpPr>
        <p:spPr/>
        <p:txBody>
          <a:bodyPr/>
          <a:lstStyle/>
          <a:p>
            <a:r>
              <a:rPr lang="en-AU" sz="1800" kern="0" dirty="0">
                <a:solidFill>
                  <a:srgbClr val="222222"/>
                </a:solidFill>
                <a:effectLst/>
                <a:latin typeface="Arial" panose="020B0604020202020204" pitchFamily="34" charset="0"/>
                <a:ea typeface="Times New Roman" panose="02020603050405020304" pitchFamily="18" charset="0"/>
              </a:rPr>
              <a:t>I attended an autistic school to age 7. I spent the rest of my school life in special schools. I have few memories of my early years. </a:t>
            </a:r>
          </a:p>
          <a:p>
            <a:endParaRPr lang="en-AU" dirty="0"/>
          </a:p>
        </p:txBody>
      </p:sp>
      <p:pic>
        <p:nvPicPr>
          <p:cNvPr id="1026" name="Picture 2">
            <a:extLst>
              <a:ext uri="{FF2B5EF4-FFF2-40B4-BE49-F238E27FC236}">
                <a16:creationId xmlns:a16="http://schemas.microsoft.com/office/drawing/2014/main" id="{EC06C522-CF9F-3566-08E6-D2C1ACE4A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3013" y="2971800"/>
            <a:ext cx="2085975" cy="914400"/>
          </a:xfrm>
          <a:prstGeom prst="rect">
            <a:avLst/>
          </a:prstGeom>
          <a:noFill/>
          <a:extLst>
            <a:ext uri="{909E8E84-426E-40DD-AFC4-6F175D3DCCD1}">
              <a14:hiddenFill xmlns:a14="http://schemas.microsoft.com/office/drawing/2010/main">
                <a:solidFill>
                  <a:srgbClr val="FFFFFF"/>
                </a:solidFill>
              </a14:hiddenFill>
            </a:ext>
          </a:extLst>
        </p:spPr>
      </p:pic>
      <p:pic>
        <p:nvPicPr>
          <p:cNvPr id="5" name="Early years">
            <a:hlinkClick r:id="" action="ppaction://media"/>
            <a:extLst>
              <a:ext uri="{FF2B5EF4-FFF2-40B4-BE49-F238E27FC236}">
                <a16:creationId xmlns:a16="http://schemas.microsoft.com/office/drawing/2014/main" id="{6A28FA91-2308-4886-AAD0-C6DAA40603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38988" y="2971800"/>
            <a:ext cx="4020127" cy="4020127"/>
          </a:xfrm>
          <a:prstGeom prst="rect">
            <a:avLst/>
          </a:prstGeom>
        </p:spPr>
      </p:pic>
    </p:spTree>
    <p:extLst>
      <p:ext uri="{BB962C8B-B14F-4D97-AF65-F5344CB8AC3E}">
        <p14:creationId xmlns:p14="http://schemas.microsoft.com/office/powerpoint/2010/main" val="391607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32F55-A555-D9F3-D120-F71826F52760}"/>
              </a:ext>
            </a:extLst>
          </p:cNvPr>
          <p:cNvSpPr>
            <a:spLocks noGrp="1"/>
          </p:cNvSpPr>
          <p:nvPr>
            <p:ph type="title"/>
          </p:nvPr>
        </p:nvSpPr>
        <p:spPr/>
        <p:txBody>
          <a:bodyPr/>
          <a:lstStyle/>
          <a:p>
            <a:r>
              <a:rPr lang="en-AU" dirty="0"/>
              <a:t>                Special Schools</a:t>
            </a:r>
          </a:p>
        </p:txBody>
      </p:sp>
      <p:sp>
        <p:nvSpPr>
          <p:cNvPr id="4" name="Content Placeholder 3">
            <a:extLst>
              <a:ext uri="{FF2B5EF4-FFF2-40B4-BE49-F238E27FC236}">
                <a16:creationId xmlns:a16="http://schemas.microsoft.com/office/drawing/2014/main" id="{2C436C50-CDC8-D614-A706-079B9A10D23E}"/>
              </a:ext>
            </a:extLst>
          </p:cNvPr>
          <p:cNvSpPr>
            <a:spLocks noGrp="1"/>
          </p:cNvSpPr>
          <p:nvPr>
            <p:ph idx="1"/>
          </p:nvPr>
        </p:nvSpPr>
        <p:spPr>
          <a:xfrm>
            <a:off x="1066799" y="2643447"/>
            <a:ext cx="10058400" cy="3849624"/>
          </a:xfrm>
        </p:spPr>
        <p:txBody>
          <a:bodyPr/>
          <a:lstStyle/>
          <a:p>
            <a:r>
              <a:rPr lang="en-AU" sz="20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But overall, in special schools, I felt that teachers didn’t support my learning or behaviour. They used to get frustrated with my anxiety. I don’t think that Autism was well understood.  I do remember one teacher in the private school that I attended for five years from age 12 who taught History. I thought he was good, and I enjoyed studying History. </a:t>
            </a:r>
          </a:p>
          <a:p>
            <a:endParaRPr lang="en-AU"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2052" name="Picture 4" descr="NESA logo">
            <a:extLst>
              <a:ext uri="{FF2B5EF4-FFF2-40B4-BE49-F238E27FC236}">
                <a16:creationId xmlns:a16="http://schemas.microsoft.com/office/drawing/2014/main" id="{6BF1E5EB-974D-16DF-BB8A-04BA7AC735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861" y="4568259"/>
            <a:ext cx="676275" cy="723900"/>
          </a:xfrm>
          <a:prstGeom prst="rect">
            <a:avLst/>
          </a:prstGeom>
          <a:noFill/>
          <a:extLst>
            <a:ext uri="{909E8E84-426E-40DD-AFC4-6F175D3DCCD1}">
              <a14:hiddenFill xmlns:a14="http://schemas.microsoft.com/office/drawing/2010/main">
                <a:solidFill>
                  <a:srgbClr val="FFFFFF"/>
                </a:solidFill>
              </a14:hiddenFill>
            </a:ext>
          </a:extLst>
        </p:spPr>
      </p:pic>
      <p:pic>
        <p:nvPicPr>
          <p:cNvPr id="3" name="Special schools">
            <a:hlinkClick r:id="" action="ppaction://media"/>
            <a:extLst>
              <a:ext uri="{FF2B5EF4-FFF2-40B4-BE49-F238E27FC236}">
                <a16:creationId xmlns:a16="http://schemas.microsoft.com/office/drawing/2014/main" id="{AB13381C-DFA6-48D3-05E2-D954C7C55A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63345" y="4097206"/>
            <a:ext cx="2833253" cy="2760794"/>
          </a:xfrm>
          <a:prstGeom prst="rect">
            <a:avLst/>
          </a:prstGeom>
        </p:spPr>
      </p:pic>
    </p:spTree>
    <p:extLst>
      <p:ext uri="{BB962C8B-B14F-4D97-AF65-F5344CB8AC3E}">
        <p14:creationId xmlns:p14="http://schemas.microsoft.com/office/powerpoint/2010/main" val="169209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06B56-AE83-56AD-8FE0-909BBCE35545}"/>
              </a:ext>
            </a:extLst>
          </p:cNvPr>
          <p:cNvSpPr>
            <a:spLocks noGrp="1"/>
          </p:cNvSpPr>
          <p:nvPr>
            <p:ph type="title"/>
          </p:nvPr>
        </p:nvSpPr>
        <p:spPr/>
        <p:txBody>
          <a:bodyPr/>
          <a:lstStyle/>
          <a:p>
            <a:r>
              <a:rPr lang="en-AU" dirty="0"/>
              <a:t>                 Being a Boarder</a:t>
            </a:r>
          </a:p>
        </p:txBody>
      </p:sp>
      <p:sp>
        <p:nvSpPr>
          <p:cNvPr id="3" name="Content Placeholder 2">
            <a:extLst>
              <a:ext uri="{FF2B5EF4-FFF2-40B4-BE49-F238E27FC236}">
                <a16:creationId xmlns:a16="http://schemas.microsoft.com/office/drawing/2014/main" id="{F9C22221-B837-B8BB-FAF2-39099DAB1D6D}"/>
              </a:ext>
            </a:extLst>
          </p:cNvPr>
          <p:cNvSpPr>
            <a:spLocks noGrp="1"/>
          </p:cNvSpPr>
          <p:nvPr>
            <p:ph idx="1"/>
          </p:nvPr>
        </p:nvSpPr>
        <p:spPr/>
        <p:txBody>
          <a:bodyPr/>
          <a:lstStyle/>
          <a:p>
            <a:r>
              <a:rPr lang="en-AU" sz="20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My mother had to return to work. Those days there was little regular respite. So she put me in a boarding school where I spent five years. I was isolated from my natural environment. I am often asked what it was like to be a boarder.  I am going to be honest. I was left to fend for myself. I was fearful that I would be assaulted. This was a setback. </a:t>
            </a:r>
          </a:p>
          <a:p>
            <a:endParaRPr lang="en-AU"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3074" name="Picture 2">
            <a:extLst>
              <a:ext uri="{FF2B5EF4-FFF2-40B4-BE49-F238E27FC236}">
                <a16:creationId xmlns:a16="http://schemas.microsoft.com/office/drawing/2014/main" id="{C00E5C92-BCC2-61CF-AB33-A822C4259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5825" y="4027932"/>
            <a:ext cx="1114425" cy="895350"/>
          </a:xfrm>
          <a:prstGeom prst="rect">
            <a:avLst/>
          </a:prstGeom>
          <a:noFill/>
          <a:extLst>
            <a:ext uri="{909E8E84-426E-40DD-AFC4-6F175D3DCCD1}">
              <a14:hiddenFill xmlns:a14="http://schemas.microsoft.com/office/drawing/2010/main">
                <a:solidFill>
                  <a:srgbClr val="FFFFFF"/>
                </a:solidFill>
              </a14:hiddenFill>
            </a:ext>
          </a:extLst>
        </p:spPr>
      </p:pic>
      <p:pic>
        <p:nvPicPr>
          <p:cNvPr id="4" name="Being a Boarder">
            <a:hlinkClick r:id="" action="ppaction://media"/>
            <a:extLst>
              <a:ext uri="{FF2B5EF4-FFF2-40B4-BE49-F238E27FC236}">
                <a16:creationId xmlns:a16="http://schemas.microsoft.com/office/drawing/2014/main" id="{58F3597E-A438-FF9C-4C15-3B519A8108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34563" y="3620654"/>
            <a:ext cx="3084945" cy="3084945"/>
          </a:xfrm>
          <a:prstGeom prst="rect">
            <a:avLst/>
          </a:prstGeom>
        </p:spPr>
      </p:pic>
    </p:spTree>
    <p:extLst>
      <p:ext uri="{BB962C8B-B14F-4D97-AF65-F5344CB8AC3E}">
        <p14:creationId xmlns:p14="http://schemas.microsoft.com/office/powerpoint/2010/main" val="368673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29EFE-0F18-584A-4656-3BC6F3BE7205}"/>
              </a:ext>
            </a:extLst>
          </p:cNvPr>
          <p:cNvSpPr>
            <a:spLocks noGrp="1"/>
          </p:cNvSpPr>
          <p:nvPr>
            <p:ph type="title"/>
          </p:nvPr>
        </p:nvSpPr>
        <p:spPr/>
        <p:txBody>
          <a:bodyPr/>
          <a:lstStyle/>
          <a:p>
            <a:r>
              <a:rPr lang="en-AU" dirty="0"/>
              <a:t>         The Right to Communicate</a:t>
            </a:r>
          </a:p>
        </p:txBody>
      </p:sp>
      <p:sp>
        <p:nvSpPr>
          <p:cNvPr id="3" name="Content Placeholder 2">
            <a:extLst>
              <a:ext uri="{FF2B5EF4-FFF2-40B4-BE49-F238E27FC236}">
                <a16:creationId xmlns:a16="http://schemas.microsoft.com/office/drawing/2014/main" id="{2F86E118-48F5-4E96-A1BF-5D3BF5A778A2}"/>
              </a:ext>
            </a:extLst>
          </p:cNvPr>
          <p:cNvSpPr>
            <a:spLocks noGrp="1"/>
          </p:cNvSpPr>
          <p:nvPr>
            <p:ph idx="1"/>
          </p:nvPr>
        </p:nvSpPr>
        <p:spPr/>
        <p:txBody>
          <a:bodyPr/>
          <a:lstStyle/>
          <a:p>
            <a:pPr>
              <a:lnSpc>
                <a:spcPct val="106000"/>
              </a:lnSpc>
              <a:spcAft>
                <a:spcPts val="800"/>
              </a:spcAft>
            </a:pPr>
            <a:r>
              <a:rPr lang="en-AU" sz="20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Even at this private school I was in no way taught any communication system. </a:t>
            </a:r>
            <a:r>
              <a:rPr lang="en-AU" sz="20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I was offered a moderate academic curriculum. I enjoyed history and poetry. School was not stimulating. </a:t>
            </a:r>
            <a:r>
              <a:rPr lang="en-AU" sz="20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I was bored with school. At neither of the special schools did they try to set me up with a communication system.</a:t>
            </a:r>
          </a:p>
          <a:p>
            <a:pPr>
              <a:lnSpc>
                <a:spcPct val="106000"/>
              </a:lnSpc>
              <a:spcAft>
                <a:spcPts val="800"/>
              </a:spcAft>
            </a:pPr>
            <a:endParaRPr lang="en-AU" sz="2000" kern="0" dirty="0">
              <a:solidFill>
                <a:srgbClr val="2222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endParaRPr>
          </a:p>
          <a:p>
            <a:pPr>
              <a:lnSpc>
                <a:spcPct val="106000"/>
              </a:lnSpc>
              <a:spcAft>
                <a:spcPts val="800"/>
              </a:spcAft>
            </a:pPr>
            <a:endParaRPr lang="en-AU" sz="20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a:lnSpc>
                <a:spcPct val="106000"/>
              </a:lnSpc>
              <a:spcAft>
                <a:spcPts val="800"/>
              </a:spcAft>
            </a:pPr>
            <a:r>
              <a:rPr lang="en-AU" sz="1800" kern="0" dirty="0">
                <a:solidFill>
                  <a:srgbClr val="2222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a:t>
            </a:r>
            <a:endParaRPr lang="en-AU"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5" name="Picture 4" descr="A person lying on a table&#10;&#10;Description automatically generated">
            <a:extLst>
              <a:ext uri="{FF2B5EF4-FFF2-40B4-BE49-F238E27FC236}">
                <a16:creationId xmlns:a16="http://schemas.microsoft.com/office/drawing/2014/main" id="{682AE93D-F62F-939C-AF37-D05CD6992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016843" y="3640237"/>
            <a:ext cx="3781168" cy="2824060"/>
          </a:xfrm>
          <a:prstGeom prst="rect">
            <a:avLst/>
          </a:prstGeom>
        </p:spPr>
      </p:pic>
      <p:pic>
        <p:nvPicPr>
          <p:cNvPr id="4" name="The Right to Communicate">
            <a:hlinkClick r:id="" action="ppaction://media"/>
            <a:extLst>
              <a:ext uri="{FF2B5EF4-FFF2-40B4-BE49-F238E27FC236}">
                <a16:creationId xmlns:a16="http://schemas.microsoft.com/office/drawing/2014/main" id="{7626D6B0-E087-E6A8-E3D0-870357FD24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18345" y="3580179"/>
            <a:ext cx="2461491" cy="2461491"/>
          </a:xfrm>
          <a:prstGeom prst="rect">
            <a:avLst/>
          </a:prstGeom>
        </p:spPr>
      </p:pic>
    </p:spTree>
    <p:extLst>
      <p:ext uri="{BB962C8B-B14F-4D97-AF65-F5344CB8AC3E}">
        <p14:creationId xmlns:p14="http://schemas.microsoft.com/office/powerpoint/2010/main" val="60296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656CC-61B2-1FC1-63E0-D9E28F9F002E}"/>
              </a:ext>
            </a:extLst>
          </p:cNvPr>
          <p:cNvSpPr>
            <a:spLocks noGrp="1"/>
          </p:cNvSpPr>
          <p:nvPr>
            <p:ph type="title"/>
          </p:nvPr>
        </p:nvSpPr>
        <p:spPr/>
        <p:txBody>
          <a:bodyPr/>
          <a:lstStyle/>
          <a:p>
            <a:r>
              <a:rPr lang="en-AU" dirty="0"/>
              <a:t>                 Literate at Last</a:t>
            </a:r>
          </a:p>
        </p:txBody>
      </p:sp>
      <p:sp>
        <p:nvSpPr>
          <p:cNvPr id="3" name="Content Placeholder 2">
            <a:extLst>
              <a:ext uri="{FF2B5EF4-FFF2-40B4-BE49-F238E27FC236}">
                <a16:creationId xmlns:a16="http://schemas.microsoft.com/office/drawing/2014/main" id="{4EEE1527-2ADB-4123-1B69-412C1C49E8A7}"/>
              </a:ext>
            </a:extLst>
          </p:cNvPr>
          <p:cNvSpPr>
            <a:spLocks noGrp="1"/>
          </p:cNvSpPr>
          <p:nvPr>
            <p:ph idx="1"/>
          </p:nvPr>
        </p:nvSpPr>
        <p:spPr/>
        <p:txBody>
          <a:bodyPr/>
          <a:lstStyle/>
          <a:p>
            <a:pPr>
              <a:lnSpc>
                <a:spcPct val="106000"/>
              </a:lnSpc>
              <a:spcAft>
                <a:spcPts val="800"/>
              </a:spcAft>
            </a:pPr>
            <a:r>
              <a:rPr lang="en-AU" sz="20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At that time, I had not communicated to others that I had literacy skills. The schools assumed that I was intellectually impaired. Because of this I don’t think I was educated in a regular method of teaching. I wish I had been mainstreamed.  </a:t>
            </a:r>
          </a:p>
          <a:p>
            <a:pPr>
              <a:lnSpc>
                <a:spcPct val="106000"/>
              </a:lnSpc>
              <a:spcAft>
                <a:spcPts val="800"/>
              </a:spcAft>
            </a:pPr>
            <a:endParaRPr lang="en-AU" sz="2000" kern="100" dirty="0">
              <a:effectLst/>
              <a:highlight>
                <a:srgbClr val="FFFFFF"/>
              </a:highlight>
              <a:latin typeface="Arial" panose="020B0604020202020204" pitchFamily="34" charset="0"/>
              <a:ea typeface="Aptos" panose="020B0004020202020204" pitchFamily="34" charset="0"/>
              <a:cs typeface="Arial" panose="020B0604020202020204" pitchFamily="34" charset="0"/>
            </a:endParaRPr>
          </a:p>
          <a:p>
            <a:pPr>
              <a:lnSpc>
                <a:spcPct val="106000"/>
              </a:lnSpc>
              <a:spcAft>
                <a:spcPts val="800"/>
              </a:spcAft>
            </a:pPr>
            <a:r>
              <a:rPr lang="en-AU" sz="1800" kern="100" dirty="0">
                <a:effectLst/>
                <a:highlight>
                  <a:srgbClr val="FFFFFF"/>
                </a:highlight>
                <a:latin typeface="Arial" panose="020B0604020202020204" pitchFamily="34" charset="0"/>
                <a:ea typeface="Aptos" panose="020B0004020202020204" pitchFamily="34" charset="0"/>
                <a:cs typeface="Times New Roman" panose="02020603050405020304" pitchFamily="18" charset="0"/>
              </a:rPr>
              <a:t> </a:t>
            </a:r>
            <a:endParaRPr lang="en-AU"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5" name="Picture 4" descr="A person using a tablet&#10;&#10;Description automatically generated">
            <a:extLst>
              <a:ext uri="{FF2B5EF4-FFF2-40B4-BE49-F238E27FC236}">
                <a16:creationId xmlns:a16="http://schemas.microsoft.com/office/drawing/2014/main" id="{94DDE82E-DB72-628D-49D6-A23720C400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7238" y="3429000"/>
            <a:ext cx="5317524" cy="2991107"/>
          </a:xfrm>
          <a:prstGeom prst="rect">
            <a:avLst/>
          </a:prstGeom>
        </p:spPr>
      </p:pic>
      <p:pic>
        <p:nvPicPr>
          <p:cNvPr id="4" name="Literate At Last">
            <a:hlinkClick r:id="" action="ppaction://media"/>
            <a:extLst>
              <a:ext uri="{FF2B5EF4-FFF2-40B4-BE49-F238E27FC236}">
                <a16:creationId xmlns:a16="http://schemas.microsoft.com/office/drawing/2014/main" id="{8EB7A0E6-4261-193E-45EA-A4DF1FB6AD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30038" y="3353444"/>
            <a:ext cx="2861962" cy="2861962"/>
          </a:xfrm>
          <a:prstGeom prst="rect">
            <a:avLst/>
          </a:prstGeom>
        </p:spPr>
      </p:pic>
    </p:spTree>
    <p:extLst>
      <p:ext uri="{BB962C8B-B14F-4D97-AF65-F5344CB8AC3E}">
        <p14:creationId xmlns:p14="http://schemas.microsoft.com/office/powerpoint/2010/main" val="362898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DarkSeedLeftStep">
      <a:dk1>
        <a:srgbClr val="000000"/>
      </a:dk1>
      <a:lt1>
        <a:srgbClr val="FFFFFF"/>
      </a:lt1>
      <a:dk2>
        <a:srgbClr val="1B2130"/>
      </a:dk2>
      <a:lt2>
        <a:srgbClr val="F0F3F1"/>
      </a:lt2>
      <a:accent1>
        <a:srgbClr val="D937B0"/>
      </a:accent1>
      <a:accent2>
        <a:srgbClr val="AD25C7"/>
      </a:accent2>
      <a:accent3>
        <a:srgbClr val="7B37D9"/>
      </a:accent3>
      <a:accent4>
        <a:srgbClr val="3A3ACC"/>
      </a:accent4>
      <a:accent5>
        <a:srgbClr val="377AD9"/>
      </a:accent5>
      <a:accent6>
        <a:srgbClr val="25ABC7"/>
      </a:accent6>
      <a:hlink>
        <a:srgbClr val="3F5EBF"/>
      </a:hlink>
      <a:folHlink>
        <a:srgbClr val="7F7F7F"/>
      </a:folHlink>
    </a:clrScheme>
    <a:fontScheme name="Savon">
      <a:majorFont>
        <a:latin typeface="Century School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201</TotalTime>
  <Words>1212</Words>
  <Application>Microsoft Office PowerPoint</Application>
  <PresentationFormat>Widescreen</PresentationFormat>
  <Paragraphs>88</Paragraphs>
  <Slides>26</Slides>
  <Notes>2</Notes>
  <HiddenSlides>0</HiddenSlides>
  <MMClips>24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Aptos</vt:lpstr>
      <vt:lpstr>Arial</vt:lpstr>
      <vt:lpstr>Century Schoolbook</vt:lpstr>
      <vt:lpstr>Franklin Gothic Book</vt:lpstr>
      <vt:lpstr>Garamond</vt:lpstr>
      <vt:lpstr>SavonVTI</vt:lpstr>
      <vt:lpstr>Presentation to Clarke Rd, School  30 July 2014     Sid Chandran  </vt:lpstr>
      <vt:lpstr>  Introduction </vt:lpstr>
      <vt:lpstr>Acknowledgment </vt:lpstr>
      <vt:lpstr>My Schooling</vt:lpstr>
      <vt:lpstr>Early Years</vt:lpstr>
      <vt:lpstr>                Special Schools</vt:lpstr>
      <vt:lpstr>                 Being a Boarder</vt:lpstr>
      <vt:lpstr>         The Right to Communicate</vt:lpstr>
      <vt:lpstr>                 Literate at Last</vt:lpstr>
      <vt:lpstr>            Presume Competence!</vt:lpstr>
      <vt:lpstr>            A Unique Disability</vt:lpstr>
      <vt:lpstr>Autism is Complex   </vt:lpstr>
      <vt:lpstr>           A National Strategy  </vt:lpstr>
      <vt:lpstr>Missing Piece- Education!</vt:lpstr>
      <vt:lpstr>The Role of AAC   </vt:lpstr>
      <vt:lpstr>                AAC Journey</vt:lpstr>
      <vt:lpstr>                Urban Myth</vt:lpstr>
      <vt:lpstr>                  AI and Autism</vt:lpstr>
      <vt:lpstr>                    AAC is Good</vt:lpstr>
      <vt:lpstr>             My Name in Print</vt:lpstr>
      <vt:lpstr>               It is Looking Up</vt:lpstr>
      <vt:lpstr>                 My Daily Challenges</vt:lpstr>
      <vt:lpstr>      There Must Be A Better Way</vt:lpstr>
      <vt:lpstr>         Ups and Downs of Behaviour</vt:lpstr>
      <vt:lpstr>                    A Better Life </vt:lpstr>
      <vt:lpstr>                     Signing Off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Rajni Chandran</dc:creator>
  <cp:lastModifiedBy>Rajni Chandran</cp:lastModifiedBy>
  <cp:revision>7</cp:revision>
  <dcterms:created xsi:type="dcterms:W3CDTF">2023-03-03T02:07:39Z</dcterms:created>
  <dcterms:modified xsi:type="dcterms:W3CDTF">2024-07-29T00:10:03Z</dcterms:modified>
</cp:coreProperties>
</file>